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7"/>
  </p:notesMasterIdLst>
  <p:sldIdLst>
    <p:sldId id="256" r:id="rId2"/>
    <p:sldId id="356" r:id="rId3"/>
    <p:sldId id="368" r:id="rId4"/>
    <p:sldId id="367" r:id="rId5"/>
    <p:sldId id="357" r:id="rId6"/>
    <p:sldId id="360" r:id="rId7"/>
    <p:sldId id="365" r:id="rId8"/>
    <p:sldId id="366" r:id="rId9"/>
    <p:sldId id="369" r:id="rId10"/>
    <p:sldId id="364" r:id="rId11"/>
    <p:sldId id="358" r:id="rId12"/>
    <p:sldId id="361" r:id="rId13"/>
    <p:sldId id="362" r:id="rId14"/>
    <p:sldId id="363" r:id="rId15"/>
    <p:sldId id="359" r:id="rId16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181" userDrawn="1">
          <p15:clr>
            <a:srgbClr val="A4A3A4"/>
          </p15:clr>
        </p15:guide>
        <p15:guide id="3" pos="5579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pos="295" userDrawn="1">
          <p15:clr>
            <a:srgbClr val="A4A3A4"/>
          </p15:clr>
        </p15:guide>
        <p15:guide id="7" pos="5465" userDrawn="1">
          <p15:clr>
            <a:srgbClr val="A4A3A4"/>
          </p15:clr>
        </p15:guide>
        <p15:guide id="10" orient="horz" pos="1661" userDrawn="1">
          <p15:clr>
            <a:srgbClr val="A4A3A4"/>
          </p15:clr>
        </p15:guide>
        <p15:guide id="11" orient="horz" pos="2024" userDrawn="1">
          <p15:clr>
            <a:srgbClr val="A4A3A4"/>
          </p15:clr>
        </p15:guide>
        <p15:guide id="12" orient="horz" pos="799" userDrawn="1">
          <p15:clr>
            <a:srgbClr val="A4A3A4"/>
          </p15:clr>
        </p15:guide>
        <p15:guide id="1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66FF"/>
    <a:srgbClr val="82C836"/>
    <a:srgbClr val="034C83"/>
    <a:srgbClr val="99FF99"/>
    <a:srgbClr val="04DAF0"/>
    <a:srgbClr val="FF9900"/>
    <a:srgbClr val="6BA6A5"/>
    <a:srgbClr val="000000"/>
    <a:srgbClr val="9CC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817F53-57B3-49E7-8755-F3DE52A24E46}" v="96" dt="2025-07-30T15:21:39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8" autoAdjust="0"/>
    <p:restoredTop sz="85818" autoAdjust="0"/>
  </p:normalViewPr>
  <p:slideViewPr>
    <p:cSldViewPr snapToGrid="0" showGuides="1">
      <p:cViewPr varScale="1">
        <p:scale>
          <a:sx n="130" d="100"/>
          <a:sy n="130" d="100"/>
        </p:scale>
        <p:origin x="516" y="126"/>
      </p:cViewPr>
      <p:guideLst>
        <p:guide orient="horz" pos="618"/>
        <p:guide pos="181"/>
        <p:guide pos="5579"/>
        <p:guide orient="horz" pos="3974"/>
        <p:guide orient="horz" pos="527"/>
        <p:guide pos="295"/>
        <p:guide pos="5465"/>
        <p:guide orient="horz" pos="1661"/>
        <p:guide orient="horz" pos="2024"/>
        <p:guide orient="horz" pos="79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민 이" userId="96518ae5c4dec1a3" providerId="LiveId" clId="{34817F53-57B3-49E7-8755-F3DE52A24E46}"/>
    <pc:docChg chg="undo custSel addSld delSld modSld sldOrd">
      <pc:chgData name="영민 이" userId="96518ae5c4dec1a3" providerId="LiveId" clId="{34817F53-57B3-49E7-8755-F3DE52A24E46}" dt="2025-07-30T15:21:25.820" v="2445" actId="20577"/>
      <pc:docMkLst>
        <pc:docMk/>
      </pc:docMkLst>
      <pc:sldChg chg="addSp delSp modSp mod">
        <pc:chgData name="영민 이" userId="96518ae5c4dec1a3" providerId="LiveId" clId="{34817F53-57B3-49E7-8755-F3DE52A24E46}" dt="2025-07-30T13:58:38.532" v="2084" actId="14100"/>
        <pc:sldMkLst>
          <pc:docMk/>
          <pc:sldMk cId="2888532745" sldId="365"/>
        </pc:sldMkLst>
        <pc:graphicFrameChg chg="add del mod">
          <ac:chgData name="영민 이" userId="96518ae5c4dec1a3" providerId="LiveId" clId="{34817F53-57B3-49E7-8755-F3DE52A24E46}" dt="2025-07-29T05:10:10.101" v="23" actId="478"/>
          <ac:graphicFrameMkLst>
            <pc:docMk/>
            <pc:sldMk cId="2888532745" sldId="365"/>
            <ac:graphicFrameMk id="4" creationId="{775DA237-92EE-C282-915F-F29D1EA7867E}"/>
          </ac:graphicFrameMkLst>
        </pc:graphicFrameChg>
        <pc:graphicFrameChg chg="mod modGraphic">
          <ac:chgData name="영민 이" userId="96518ae5c4dec1a3" providerId="LiveId" clId="{34817F53-57B3-49E7-8755-F3DE52A24E46}" dt="2025-07-29T05:39:22.610" v="198" actId="14100"/>
          <ac:graphicFrameMkLst>
            <pc:docMk/>
            <pc:sldMk cId="2888532745" sldId="365"/>
            <ac:graphicFrameMk id="10" creationId="{0FE2F766-5BB9-778A-71B8-3EE62DC75C25}"/>
          </ac:graphicFrameMkLst>
        </pc:graphicFrameChg>
        <pc:picChg chg="add del mod">
          <ac:chgData name="영민 이" userId="96518ae5c4dec1a3" providerId="LiveId" clId="{34817F53-57B3-49E7-8755-F3DE52A24E46}" dt="2025-07-29T05:58:06.233" v="631" actId="22"/>
          <ac:picMkLst>
            <pc:docMk/>
            <pc:sldMk cId="2888532745" sldId="365"/>
            <ac:picMk id="5" creationId="{86947400-C72D-6339-0CB5-72F8C62C26AB}"/>
          </ac:picMkLst>
        </pc:picChg>
        <pc:picChg chg="add mod">
          <ac:chgData name="영민 이" userId="96518ae5c4dec1a3" providerId="LiveId" clId="{34817F53-57B3-49E7-8755-F3DE52A24E46}" dt="2025-07-30T13:58:38.532" v="2084" actId="14100"/>
          <ac:picMkLst>
            <pc:docMk/>
            <pc:sldMk cId="2888532745" sldId="365"/>
            <ac:picMk id="6" creationId="{12DE9C49-3A31-9E86-1824-8D8F4CCA1BF7}"/>
          </ac:picMkLst>
        </pc:picChg>
        <pc:picChg chg="add mod">
          <ac:chgData name="영민 이" userId="96518ae5c4dec1a3" providerId="LiveId" clId="{34817F53-57B3-49E7-8755-F3DE52A24E46}" dt="2025-07-29T05:39:35.704" v="202" actId="14100"/>
          <ac:picMkLst>
            <pc:docMk/>
            <pc:sldMk cId="2888532745" sldId="365"/>
            <ac:picMk id="8" creationId="{3977BFE6-7362-61AB-1744-3E60F2428BE0}"/>
          </ac:picMkLst>
        </pc:picChg>
        <pc:picChg chg="add del mod">
          <ac:chgData name="영민 이" userId="96518ae5c4dec1a3" providerId="LiveId" clId="{34817F53-57B3-49E7-8755-F3DE52A24E46}" dt="2025-07-29T05:25:41.064" v="67" actId="478"/>
          <ac:picMkLst>
            <pc:docMk/>
            <pc:sldMk cId="2888532745" sldId="365"/>
            <ac:picMk id="11" creationId="{81506B6A-A0CD-2AF7-5C37-A7497D7E2671}"/>
          </ac:picMkLst>
        </pc:picChg>
        <pc:picChg chg="add del mod">
          <ac:chgData name="영민 이" userId="96518ae5c4dec1a3" providerId="LiveId" clId="{34817F53-57B3-49E7-8755-F3DE52A24E46}" dt="2025-07-29T05:58:06.588" v="632" actId="478"/>
          <ac:picMkLst>
            <pc:docMk/>
            <pc:sldMk cId="2888532745" sldId="365"/>
            <ac:picMk id="12" creationId="{A482449C-29CB-A850-7B2D-244FE6156866}"/>
          </ac:picMkLst>
        </pc:picChg>
        <pc:picChg chg="add mod">
          <ac:chgData name="영민 이" userId="96518ae5c4dec1a3" providerId="LiveId" clId="{34817F53-57B3-49E7-8755-F3DE52A24E46}" dt="2025-07-29T05:39:47.212" v="206" actId="14100"/>
          <ac:picMkLst>
            <pc:docMk/>
            <pc:sldMk cId="2888532745" sldId="365"/>
            <ac:picMk id="13" creationId="{08932EF1-1407-BF94-39C6-FFD6F668058E}"/>
          </ac:picMkLst>
        </pc:picChg>
        <pc:picChg chg="add del mod">
          <ac:chgData name="영민 이" userId="96518ae5c4dec1a3" providerId="LiveId" clId="{34817F53-57B3-49E7-8755-F3DE52A24E46}" dt="2025-07-29T05:45:16.244" v="323" actId="478"/>
          <ac:picMkLst>
            <pc:docMk/>
            <pc:sldMk cId="2888532745" sldId="365"/>
            <ac:picMk id="14" creationId="{AF5B8C7A-E546-4F1B-C701-044AC575F2E7}"/>
          </ac:picMkLst>
        </pc:picChg>
      </pc:sldChg>
      <pc:sldChg chg="addSp modSp new mod">
        <pc:chgData name="영민 이" userId="96518ae5c4dec1a3" providerId="LiveId" clId="{34817F53-57B3-49E7-8755-F3DE52A24E46}" dt="2025-07-29T05:54:41.114" v="616"/>
        <pc:sldMkLst>
          <pc:docMk/>
          <pc:sldMk cId="3280499180" sldId="366"/>
        </pc:sldMkLst>
        <pc:spChg chg="add mod">
          <ac:chgData name="영민 이" userId="96518ae5c4dec1a3" providerId="LiveId" clId="{34817F53-57B3-49E7-8755-F3DE52A24E46}" dt="2025-07-29T05:35:34.386" v="136"/>
          <ac:spMkLst>
            <pc:docMk/>
            <pc:sldMk cId="3280499180" sldId="366"/>
            <ac:spMk id="2" creationId="{61D9B1DE-6BAF-6BFE-6427-301DE51B48CC}"/>
          </ac:spMkLst>
        </pc:spChg>
        <pc:spChg chg="add mod">
          <ac:chgData name="영민 이" userId="96518ae5c4dec1a3" providerId="LiveId" clId="{34817F53-57B3-49E7-8755-F3DE52A24E46}" dt="2025-07-29T05:36:40.676" v="192" actId="20577"/>
          <ac:spMkLst>
            <pc:docMk/>
            <pc:sldMk cId="3280499180" sldId="366"/>
            <ac:spMk id="3" creationId="{A85A70E3-9FC3-38AA-B4A9-75133FAE2BE6}"/>
          </ac:spMkLst>
        </pc:spChg>
        <pc:graphicFrameChg chg="add mod modGraphic">
          <ac:chgData name="영민 이" userId="96518ae5c4dec1a3" providerId="LiveId" clId="{34817F53-57B3-49E7-8755-F3DE52A24E46}" dt="2025-07-29T05:54:41.114" v="616"/>
          <ac:graphicFrameMkLst>
            <pc:docMk/>
            <pc:sldMk cId="3280499180" sldId="366"/>
            <ac:graphicFrameMk id="4" creationId="{2F26465D-B204-A584-2A91-33DC1A223A5B}"/>
          </ac:graphicFrameMkLst>
        </pc:graphicFrameChg>
        <pc:picChg chg="add mod">
          <ac:chgData name="영민 이" userId="96518ae5c4dec1a3" providerId="LiveId" clId="{34817F53-57B3-49E7-8755-F3DE52A24E46}" dt="2025-07-29T05:45:46.804" v="331" actId="14100"/>
          <ac:picMkLst>
            <pc:docMk/>
            <pc:sldMk cId="3280499180" sldId="366"/>
            <ac:picMk id="5" creationId="{765037BF-B02D-B050-1F6B-ACD3A8C500EA}"/>
          </ac:picMkLst>
        </pc:picChg>
        <pc:picChg chg="add mod">
          <ac:chgData name="영민 이" userId="96518ae5c4dec1a3" providerId="LiveId" clId="{34817F53-57B3-49E7-8755-F3DE52A24E46}" dt="2025-07-29T05:48:41.157" v="446" actId="14100"/>
          <ac:picMkLst>
            <pc:docMk/>
            <pc:sldMk cId="3280499180" sldId="366"/>
            <ac:picMk id="7" creationId="{D1D2A3F7-D745-F42D-1EF7-A01A770AB493}"/>
          </ac:picMkLst>
        </pc:picChg>
        <pc:picChg chg="add mod">
          <ac:chgData name="영민 이" userId="96518ae5c4dec1a3" providerId="LiveId" clId="{34817F53-57B3-49E7-8755-F3DE52A24E46}" dt="2025-07-29T05:51:10.312" v="490" actId="14100"/>
          <ac:picMkLst>
            <pc:docMk/>
            <pc:sldMk cId="3280499180" sldId="366"/>
            <ac:picMk id="9" creationId="{516D0753-866A-14F0-B6D1-E833FE56AE3F}"/>
          </ac:picMkLst>
        </pc:picChg>
      </pc:sldChg>
      <pc:sldChg chg="new del">
        <pc:chgData name="영민 이" userId="96518ae5c4dec1a3" providerId="LiveId" clId="{34817F53-57B3-49E7-8755-F3DE52A24E46}" dt="2025-07-30T06:08:44.190" v="634" actId="47"/>
        <pc:sldMkLst>
          <pc:docMk/>
          <pc:sldMk cId="2611032457" sldId="367"/>
        </pc:sldMkLst>
      </pc:sldChg>
      <pc:sldChg chg="addSp modSp new mod">
        <pc:chgData name="영민 이" userId="96518ae5c4dec1a3" providerId="LiveId" clId="{34817F53-57B3-49E7-8755-F3DE52A24E46}" dt="2025-07-30T14:06:08.446" v="2086" actId="14734"/>
        <pc:sldMkLst>
          <pc:docMk/>
          <pc:sldMk cId="3996216034" sldId="367"/>
        </pc:sldMkLst>
        <pc:spChg chg="add mod">
          <ac:chgData name="영민 이" userId="96518ae5c4dec1a3" providerId="LiveId" clId="{34817F53-57B3-49E7-8755-F3DE52A24E46}" dt="2025-07-30T06:30:16.739" v="1369"/>
          <ac:spMkLst>
            <pc:docMk/>
            <pc:sldMk cId="3996216034" sldId="367"/>
            <ac:spMk id="11" creationId="{1AD17EF6-288A-3686-E345-41CE3508A621}"/>
          </ac:spMkLst>
        </pc:spChg>
        <pc:spChg chg="add mod">
          <ac:chgData name="영민 이" userId="96518ae5c4dec1a3" providerId="LiveId" clId="{34817F53-57B3-49E7-8755-F3DE52A24E46}" dt="2025-07-30T06:30:36.013" v="1398" actId="20577"/>
          <ac:spMkLst>
            <pc:docMk/>
            <pc:sldMk cId="3996216034" sldId="367"/>
            <ac:spMk id="12" creationId="{BF5D25A8-E3A8-44CB-4FF3-962BADC95173}"/>
          </ac:spMkLst>
        </pc:spChg>
        <pc:graphicFrameChg chg="add mod modGraphic">
          <ac:chgData name="영민 이" userId="96518ae5c4dec1a3" providerId="LiveId" clId="{34817F53-57B3-49E7-8755-F3DE52A24E46}" dt="2025-07-30T14:06:08.446" v="2086" actId="14734"/>
          <ac:graphicFrameMkLst>
            <pc:docMk/>
            <pc:sldMk cId="3996216034" sldId="367"/>
            <ac:graphicFrameMk id="2" creationId="{13A0A523-A27F-79F7-8C94-E155809C460E}"/>
          </ac:graphicFrameMkLst>
        </pc:graphicFrameChg>
        <pc:picChg chg="add mod">
          <ac:chgData name="영민 이" userId="96518ae5c4dec1a3" providerId="LiveId" clId="{34817F53-57B3-49E7-8755-F3DE52A24E46}" dt="2025-07-30T06:27:58.262" v="1345" actId="1076"/>
          <ac:picMkLst>
            <pc:docMk/>
            <pc:sldMk cId="3996216034" sldId="367"/>
            <ac:picMk id="4" creationId="{37C95192-F88D-5AA8-76F4-AE41C218FD07}"/>
          </ac:picMkLst>
        </pc:picChg>
        <pc:picChg chg="add mod">
          <ac:chgData name="영민 이" userId="96518ae5c4dec1a3" providerId="LiveId" clId="{34817F53-57B3-49E7-8755-F3DE52A24E46}" dt="2025-07-30T06:27:59.961" v="1346" actId="1076"/>
          <ac:picMkLst>
            <pc:docMk/>
            <pc:sldMk cId="3996216034" sldId="367"/>
            <ac:picMk id="6" creationId="{9BDD5E1B-1E4C-8B42-A0EB-010DF7439896}"/>
          </ac:picMkLst>
        </pc:picChg>
        <pc:picChg chg="add mod">
          <ac:chgData name="영민 이" userId="96518ae5c4dec1a3" providerId="LiveId" clId="{34817F53-57B3-49E7-8755-F3DE52A24E46}" dt="2025-07-30T06:29:04.949" v="1359" actId="14100"/>
          <ac:picMkLst>
            <pc:docMk/>
            <pc:sldMk cId="3996216034" sldId="367"/>
            <ac:picMk id="8" creationId="{2F3AC842-D612-C9BA-3802-AEC2093CEBF3}"/>
          </ac:picMkLst>
        </pc:picChg>
        <pc:picChg chg="add mod">
          <ac:chgData name="영민 이" userId="96518ae5c4dec1a3" providerId="LiveId" clId="{34817F53-57B3-49E7-8755-F3DE52A24E46}" dt="2025-07-30T06:29:44.151" v="1364" actId="1076"/>
          <ac:picMkLst>
            <pc:docMk/>
            <pc:sldMk cId="3996216034" sldId="367"/>
            <ac:picMk id="10" creationId="{ACE7EB6F-FFE7-DE38-EA87-600ED136AB10}"/>
          </ac:picMkLst>
        </pc:picChg>
      </pc:sldChg>
      <pc:sldChg chg="addSp modSp new mod ord">
        <pc:chgData name="영민 이" userId="96518ae5c4dec1a3" providerId="LiveId" clId="{34817F53-57B3-49E7-8755-F3DE52A24E46}" dt="2025-07-30T06:39:23.370" v="1459" actId="20577"/>
        <pc:sldMkLst>
          <pc:docMk/>
          <pc:sldMk cId="3967336667" sldId="368"/>
        </pc:sldMkLst>
        <pc:spChg chg="add mod">
          <ac:chgData name="영민 이" userId="96518ae5c4dec1a3" providerId="LiveId" clId="{34817F53-57B3-49E7-8755-F3DE52A24E46}" dt="2025-07-30T06:38:08.272" v="1413"/>
          <ac:spMkLst>
            <pc:docMk/>
            <pc:sldMk cId="3967336667" sldId="368"/>
            <ac:spMk id="4" creationId="{EF0D6E10-6C2E-36EA-2989-AE02FB9D04E6}"/>
          </ac:spMkLst>
        </pc:spChg>
        <pc:spChg chg="add mod">
          <ac:chgData name="영민 이" userId="96518ae5c4dec1a3" providerId="LiveId" clId="{34817F53-57B3-49E7-8755-F3DE52A24E46}" dt="2025-07-30T06:39:23.370" v="1459" actId="20577"/>
          <ac:spMkLst>
            <pc:docMk/>
            <pc:sldMk cId="3967336667" sldId="368"/>
            <ac:spMk id="5" creationId="{66CC2765-BC25-79A0-E042-5E62A7E95A58}"/>
          </ac:spMkLst>
        </pc:spChg>
        <pc:picChg chg="add mod">
          <ac:chgData name="영민 이" userId="96518ae5c4dec1a3" providerId="LiveId" clId="{34817F53-57B3-49E7-8755-F3DE52A24E46}" dt="2025-07-30T06:37:58.882" v="1412" actId="14100"/>
          <ac:picMkLst>
            <pc:docMk/>
            <pc:sldMk cId="3967336667" sldId="368"/>
            <ac:picMk id="3" creationId="{39E7C917-2498-C069-87E1-DA88BE06F3C8}"/>
          </ac:picMkLst>
        </pc:picChg>
      </pc:sldChg>
      <pc:sldChg chg="addSp modSp new mod ord">
        <pc:chgData name="영민 이" userId="96518ae5c4dec1a3" providerId="LiveId" clId="{34817F53-57B3-49E7-8755-F3DE52A24E46}" dt="2025-07-30T15:21:25.820" v="2445" actId="20577"/>
        <pc:sldMkLst>
          <pc:docMk/>
          <pc:sldMk cId="1141008909" sldId="369"/>
        </pc:sldMkLst>
        <pc:graphicFrameChg chg="add mod modGraphic">
          <ac:chgData name="영민 이" userId="96518ae5c4dec1a3" providerId="LiveId" clId="{34817F53-57B3-49E7-8755-F3DE52A24E46}" dt="2025-07-30T15:21:25.820" v="2445" actId="20577"/>
          <ac:graphicFrameMkLst>
            <pc:docMk/>
            <pc:sldMk cId="1141008909" sldId="369"/>
            <ac:graphicFrameMk id="2" creationId="{0CC65F37-B000-26ED-C62C-2B81E3B8DCB4}"/>
          </ac:graphicFrameMkLst>
        </pc:graphicFrameChg>
        <pc:picChg chg="add mod">
          <ac:chgData name="영민 이" userId="96518ae5c4dec1a3" providerId="LiveId" clId="{34817F53-57B3-49E7-8755-F3DE52A24E46}" dt="2025-07-30T07:15:25.250" v="1478" actId="14100"/>
          <ac:picMkLst>
            <pc:docMk/>
            <pc:sldMk cId="1141008909" sldId="369"/>
            <ac:picMk id="4" creationId="{9348E25B-07CD-380D-7FAD-FA0C7C59CB2E}"/>
          </ac:picMkLst>
        </pc:picChg>
        <pc:picChg chg="add mod">
          <ac:chgData name="영민 이" userId="96518ae5c4dec1a3" providerId="LiveId" clId="{34817F53-57B3-49E7-8755-F3DE52A24E46}" dt="2025-07-30T14:21:43.532" v="2121" actId="1076"/>
          <ac:picMkLst>
            <pc:docMk/>
            <pc:sldMk cId="1141008909" sldId="369"/>
            <ac:picMk id="5" creationId="{3EA759AC-7259-5EC2-8E29-18762DA5B8D1}"/>
          </ac:picMkLst>
        </pc:picChg>
        <pc:picChg chg="add mod">
          <ac:chgData name="영민 이" userId="96518ae5c4dec1a3" providerId="LiveId" clId="{34817F53-57B3-49E7-8755-F3DE52A24E46}" dt="2025-07-30T15:18:52.835" v="2416" actId="1076"/>
          <ac:picMkLst>
            <pc:docMk/>
            <pc:sldMk cId="1141008909" sldId="369"/>
            <ac:picMk id="7" creationId="{F6D7F5AD-24D0-4A06-D0DE-BEE8EEDA3C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E17D9BB9-5E5E-415F-BA33-FC61722C5980}" type="datetimeFigureOut">
              <a:rPr lang="ko-KR" altLang="en-US" smtClean="0"/>
              <a:pPr/>
              <a:t>2025-07-30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A124A1C4-173B-4718-B217-E28DB5F6F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0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43AFFE-4A48-4507-8EBA-30345E3BDF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3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0E5CD58F-7AF8-44B6-BC03-7D7D4CC49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5"/>
            <a:ext cx="9144000" cy="68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6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AC41E9-E4F2-42ED-A63B-A465BFEBEC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" y="0"/>
            <a:ext cx="9142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3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D889DA28-0F15-4DC5-9A04-9AE79748E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2"/>
          <a:stretch/>
        </p:blipFill>
        <p:spPr>
          <a:xfrm>
            <a:off x="0" y="4943475"/>
            <a:ext cx="9144000" cy="1914598"/>
          </a:xfrm>
          <a:prstGeom prst="rect">
            <a:avLst/>
          </a:prstGeom>
        </p:spPr>
      </p:pic>
      <p:pic>
        <p:nvPicPr>
          <p:cNvPr id="4" name="그림 3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831837F7-8BAB-45ED-B651-7EA0A3892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3"/>
            <a:ext cx="9144000" cy="819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C8B84D-F5EF-4EA7-8685-BD43AC4A5C40}"/>
              </a:ext>
            </a:extLst>
          </p:cNvPr>
          <p:cNvSpPr txBox="1"/>
          <p:nvPr/>
        </p:nvSpPr>
        <p:spPr>
          <a:xfrm>
            <a:off x="6942692" y="331096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6FAF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FE22DBCA-929E-4123-9B1C-0AB8D7386AC0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4492650" y="6563786"/>
            <a:ext cx="1586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defTabSz="914125" eaLnBrk="1" fontAlgn="base" latinLnBrk="0" hangingPunct="1">
              <a:spcBef>
                <a:spcPct val="0"/>
              </a:spcBef>
              <a:spcAft>
                <a:spcPts val="200"/>
              </a:spcAft>
              <a:buClr>
                <a:srgbClr val="4D4D4D"/>
              </a:buClr>
            </a:pPr>
            <a:fld id="{2E6FA70E-6604-4251-8FD9-1786BB17A4E0}" type="slidenum">
              <a:rPr lang="ko-KR" altLang="en-US" sz="1000" baseline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pPr marL="0" indent="0" algn="ctr" defTabSz="914125" eaLnBrk="1" fontAlgn="base" latinLnBrk="0" hangingPunct="1">
                <a:spcBef>
                  <a:spcPct val="0"/>
                </a:spcBef>
                <a:spcAft>
                  <a:spcPts val="200"/>
                </a:spcAft>
                <a:buClr>
                  <a:srgbClr val="4D4D4D"/>
                </a:buClr>
              </a:pPr>
              <a:t>‹#›</a:t>
            </a:fld>
            <a:endParaRPr lang="ko-KR" altLang="en-US" sz="1000" baseline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pic>
        <p:nvPicPr>
          <p:cNvPr id="3" name="그림 2" descr="텍스트이(가) 표시된 사진">
            <a:extLst>
              <a:ext uri="{FF2B5EF4-FFF2-40B4-BE49-F238E27FC236}">
                <a16:creationId xmlns:a16="http://schemas.microsoft.com/office/drawing/2014/main" id="{636239FF-C446-A750-CE62-AF20614B67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7" y="6505744"/>
            <a:ext cx="1643741" cy="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5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2D2F5F0B-4AD0-4841-A9E1-BC23B4E88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3"/>
            <a:ext cx="9144000" cy="819077"/>
          </a:xfrm>
          <a:prstGeom prst="rect">
            <a:avLst/>
          </a:prstGeom>
        </p:spPr>
      </p:pic>
      <p:pic>
        <p:nvPicPr>
          <p:cNvPr id="21" name="그림 20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92E6A4DC-2659-4349-9D50-D8993B51F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2"/>
          <a:stretch/>
        </p:blipFill>
        <p:spPr>
          <a:xfrm>
            <a:off x="0" y="4943475"/>
            <a:ext cx="9144000" cy="1914598"/>
          </a:xfrm>
          <a:prstGeom prst="rect">
            <a:avLst/>
          </a:prstGeom>
        </p:spPr>
      </p:pic>
      <p:sp>
        <p:nvSpPr>
          <p:cNvPr id="23" name="Rectangle 25">
            <a:extLst>
              <a:ext uri="{FF2B5EF4-FFF2-40B4-BE49-F238E27FC236}">
                <a16:creationId xmlns:a16="http://schemas.microsoft.com/office/drawing/2014/main" id="{8EE78EEB-F974-4B14-9A68-9EA322556AF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4492650" y="6563786"/>
            <a:ext cx="1586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defTabSz="914125" eaLnBrk="1" fontAlgn="base" latinLnBrk="0" hangingPunct="1">
              <a:spcBef>
                <a:spcPct val="0"/>
              </a:spcBef>
              <a:spcAft>
                <a:spcPts val="200"/>
              </a:spcAft>
              <a:buClr>
                <a:srgbClr val="4D4D4D"/>
              </a:buClr>
            </a:pPr>
            <a:fld id="{2E6FA70E-6604-4251-8FD9-1786BB17A4E0}" type="slidenum">
              <a:rPr lang="ko-KR" altLang="en-US" sz="1000" baseline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pPr marL="0" indent="0" algn="ctr" defTabSz="914125" eaLnBrk="1" fontAlgn="base" latinLnBrk="0" hangingPunct="1">
                <a:spcBef>
                  <a:spcPct val="0"/>
                </a:spcBef>
                <a:spcAft>
                  <a:spcPts val="200"/>
                </a:spcAft>
                <a:buClr>
                  <a:srgbClr val="4D4D4D"/>
                </a:buClr>
              </a:pPr>
              <a:t>‹#›</a:t>
            </a:fld>
            <a:endParaRPr lang="ko-KR" altLang="en-US" sz="1000" baseline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pic>
        <p:nvPicPr>
          <p:cNvPr id="3" name="그림 2" descr="텍스트이(가) 표시된 사진">
            <a:extLst>
              <a:ext uri="{FF2B5EF4-FFF2-40B4-BE49-F238E27FC236}">
                <a16:creationId xmlns:a16="http://schemas.microsoft.com/office/drawing/2014/main" id="{E4DA7C7F-F255-130C-F316-D4A8AE2793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7" y="6505744"/>
            <a:ext cx="1643741" cy="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3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1B5F7213-1A15-42C0-94AC-4840614E1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3"/>
            <a:ext cx="9144000" cy="819077"/>
          </a:xfrm>
          <a:prstGeom prst="rect">
            <a:avLst/>
          </a:prstGeom>
        </p:spPr>
      </p:pic>
      <p:pic>
        <p:nvPicPr>
          <p:cNvPr id="17" name="그림 16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71FD9A74-7013-47FE-B4DF-84E98415A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2"/>
          <a:stretch/>
        </p:blipFill>
        <p:spPr>
          <a:xfrm>
            <a:off x="0" y="4943475"/>
            <a:ext cx="9144000" cy="1914598"/>
          </a:xfrm>
          <a:prstGeom prst="rect">
            <a:avLst/>
          </a:prstGeom>
        </p:spPr>
      </p:pic>
      <p:sp>
        <p:nvSpPr>
          <p:cNvPr id="19" name="Rectangle 25">
            <a:extLst>
              <a:ext uri="{FF2B5EF4-FFF2-40B4-BE49-F238E27FC236}">
                <a16:creationId xmlns:a16="http://schemas.microsoft.com/office/drawing/2014/main" id="{1971096E-3C88-4C01-84D0-A740F8A194A6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4492650" y="6563786"/>
            <a:ext cx="1586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defTabSz="914125" eaLnBrk="1" fontAlgn="base" latinLnBrk="0" hangingPunct="1">
              <a:spcBef>
                <a:spcPct val="0"/>
              </a:spcBef>
              <a:spcAft>
                <a:spcPts val="200"/>
              </a:spcAft>
              <a:buClr>
                <a:srgbClr val="4D4D4D"/>
              </a:buClr>
            </a:pPr>
            <a:fld id="{2E6FA70E-6604-4251-8FD9-1786BB17A4E0}" type="slidenum">
              <a:rPr lang="ko-KR" altLang="en-US" sz="1000" baseline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pPr marL="0" indent="0" algn="ctr" defTabSz="914125" eaLnBrk="1" fontAlgn="base" latinLnBrk="0" hangingPunct="1">
                <a:spcBef>
                  <a:spcPct val="0"/>
                </a:spcBef>
                <a:spcAft>
                  <a:spcPts val="200"/>
                </a:spcAft>
                <a:buClr>
                  <a:srgbClr val="4D4D4D"/>
                </a:buClr>
              </a:pPr>
              <a:t>‹#›</a:t>
            </a:fld>
            <a:endParaRPr lang="ko-KR" altLang="en-US" sz="1000" baseline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pic>
        <p:nvPicPr>
          <p:cNvPr id="2" name="그림 1" descr="텍스트이(가) 표시된 사진">
            <a:extLst>
              <a:ext uri="{FF2B5EF4-FFF2-40B4-BE49-F238E27FC236}">
                <a16:creationId xmlns:a16="http://schemas.microsoft.com/office/drawing/2014/main" id="{261716FD-984B-F2A4-7530-ABF6864D8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7" y="6505744"/>
            <a:ext cx="1643741" cy="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4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7C54A2AA-E05F-4594-A7D0-7110F0C6AA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3"/>
            <a:ext cx="9144000" cy="819077"/>
          </a:xfrm>
          <a:prstGeom prst="rect">
            <a:avLst/>
          </a:prstGeom>
        </p:spPr>
      </p:pic>
      <p:pic>
        <p:nvPicPr>
          <p:cNvPr id="20" name="그림 19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F9686AF9-213E-416D-9299-6999565E0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2"/>
          <a:stretch/>
        </p:blipFill>
        <p:spPr>
          <a:xfrm>
            <a:off x="0" y="4943475"/>
            <a:ext cx="9144000" cy="1914598"/>
          </a:xfrm>
          <a:prstGeom prst="rect">
            <a:avLst/>
          </a:prstGeom>
        </p:spPr>
      </p:pic>
      <p:sp>
        <p:nvSpPr>
          <p:cNvPr id="22" name="Rectangle 25">
            <a:extLst>
              <a:ext uri="{FF2B5EF4-FFF2-40B4-BE49-F238E27FC236}">
                <a16:creationId xmlns:a16="http://schemas.microsoft.com/office/drawing/2014/main" id="{AABCED16-331A-43C9-9A46-A7759839237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4492650" y="6563786"/>
            <a:ext cx="1586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defTabSz="914125" eaLnBrk="1" fontAlgn="base" latinLnBrk="0" hangingPunct="1">
              <a:spcBef>
                <a:spcPct val="0"/>
              </a:spcBef>
              <a:spcAft>
                <a:spcPts val="200"/>
              </a:spcAft>
              <a:buClr>
                <a:srgbClr val="4D4D4D"/>
              </a:buClr>
            </a:pPr>
            <a:fld id="{2E6FA70E-6604-4251-8FD9-1786BB17A4E0}" type="slidenum">
              <a:rPr lang="ko-KR" altLang="en-US" sz="1000" baseline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pPr marL="0" indent="0" algn="ctr" defTabSz="914125" eaLnBrk="1" fontAlgn="base" latinLnBrk="0" hangingPunct="1">
                <a:spcBef>
                  <a:spcPct val="0"/>
                </a:spcBef>
                <a:spcAft>
                  <a:spcPts val="200"/>
                </a:spcAft>
                <a:buClr>
                  <a:srgbClr val="4D4D4D"/>
                </a:buClr>
              </a:pPr>
              <a:t>‹#›</a:t>
            </a:fld>
            <a:endParaRPr lang="ko-KR" altLang="en-US" sz="1000" baseline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pic>
        <p:nvPicPr>
          <p:cNvPr id="2" name="그림 1" descr="텍스트이(가) 표시된 사진">
            <a:extLst>
              <a:ext uri="{FF2B5EF4-FFF2-40B4-BE49-F238E27FC236}">
                <a16:creationId xmlns:a16="http://schemas.microsoft.com/office/drawing/2014/main" id="{E001AEEF-CA3E-00F7-DF89-156E82632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7" y="6505744"/>
            <a:ext cx="1643741" cy="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E4CAC273-6B4D-48A8-B672-3A28FDB7BE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3"/>
            <a:ext cx="9144000" cy="819077"/>
          </a:xfrm>
          <a:prstGeom prst="rect">
            <a:avLst/>
          </a:prstGeom>
        </p:spPr>
      </p:pic>
      <p:pic>
        <p:nvPicPr>
          <p:cNvPr id="20" name="그림 19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7040AE25-5A14-4BF7-B19D-9E40181B2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2"/>
          <a:stretch/>
        </p:blipFill>
        <p:spPr>
          <a:xfrm>
            <a:off x="0" y="4943475"/>
            <a:ext cx="9144000" cy="1914598"/>
          </a:xfrm>
          <a:prstGeom prst="rect">
            <a:avLst/>
          </a:prstGeom>
        </p:spPr>
      </p:pic>
      <p:sp>
        <p:nvSpPr>
          <p:cNvPr id="22" name="Rectangle 25">
            <a:extLst>
              <a:ext uri="{FF2B5EF4-FFF2-40B4-BE49-F238E27FC236}">
                <a16:creationId xmlns:a16="http://schemas.microsoft.com/office/drawing/2014/main" id="{06878620-D743-4054-B1F2-AB8F48EE4DD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4492650" y="6563786"/>
            <a:ext cx="1586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marL="139700" indent="-1397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44500" eaLnBrk="0" hangingPunct="0"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tabLst>
                <a:tab pos="5648325" algn="l"/>
              </a:tabLst>
              <a:defRPr kumimoji="1" sz="25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defTabSz="914125" eaLnBrk="1" fontAlgn="base" latinLnBrk="0" hangingPunct="1">
              <a:spcBef>
                <a:spcPct val="0"/>
              </a:spcBef>
              <a:spcAft>
                <a:spcPts val="200"/>
              </a:spcAft>
              <a:buClr>
                <a:srgbClr val="4D4D4D"/>
              </a:buClr>
            </a:pPr>
            <a:fld id="{2E6FA70E-6604-4251-8FD9-1786BB17A4E0}" type="slidenum">
              <a:rPr lang="ko-KR" altLang="en-US" sz="1000" baseline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pPr marL="0" indent="0" algn="ctr" defTabSz="914125" eaLnBrk="1" fontAlgn="base" latinLnBrk="0" hangingPunct="1">
                <a:spcBef>
                  <a:spcPct val="0"/>
                </a:spcBef>
                <a:spcAft>
                  <a:spcPts val="200"/>
                </a:spcAft>
                <a:buClr>
                  <a:srgbClr val="4D4D4D"/>
                </a:buClr>
              </a:pPr>
              <a:t>‹#›</a:t>
            </a:fld>
            <a:endParaRPr lang="ko-KR" altLang="en-US" sz="1000" baseline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pic>
        <p:nvPicPr>
          <p:cNvPr id="2" name="그림 1" descr="텍스트이(가) 표시된 사진">
            <a:extLst>
              <a:ext uri="{FF2B5EF4-FFF2-40B4-BE49-F238E27FC236}">
                <a16:creationId xmlns:a16="http://schemas.microsoft.com/office/drawing/2014/main" id="{68029676-1923-2528-8BA8-27F3D0170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7" y="6505744"/>
            <a:ext cx="1643741" cy="3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7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2CF216-07D5-4648-9DE6-178BACE517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" y="0"/>
            <a:ext cx="9142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1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AA3ED4-E8A3-4919-A0E0-129584F56A0A}"/>
              </a:ext>
            </a:extLst>
          </p:cNvPr>
          <p:cNvGrpSpPr/>
          <p:nvPr userDrawn="1"/>
        </p:nvGrpSpPr>
        <p:grpSpPr>
          <a:xfrm>
            <a:off x="-1548225" y="1051787"/>
            <a:ext cx="1364982" cy="2989460"/>
            <a:chOff x="10885488" y="517632"/>
            <a:chExt cx="1364982" cy="2989460"/>
          </a:xfrm>
        </p:grpSpPr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B3A3D0B6-D3C8-4905-873B-62268757D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885488" y="857279"/>
              <a:ext cx="303248" cy="299892"/>
            </a:xfrm>
            <a:prstGeom prst="rect">
              <a:avLst/>
            </a:prstGeom>
            <a:solidFill>
              <a:srgbClr val="313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C1C7243B-45D2-4EBF-9F87-DA2889C643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47222" y="3208320"/>
              <a:ext cx="303248" cy="298772"/>
            </a:xfrm>
            <a:prstGeom prst="rect">
              <a:avLst/>
            </a:prstGeom>
            <a:solidFill>
              <a:srgbClr val="B28F6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B9207A21-8078-419C-A47C-0616F84829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06571" y="858399"/>
              <a:ext cx="303248" cy="298772"/>
            </a:xfrm>
            <a:prstGeom prst="rect">
              <a:avLst/>
            </a:prstGeom>
            <a:solidFill>
              <a:srgbClr val="9996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BADF3C2-8785-4C00-8663-E6B759553D9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9481" y="1576088"/>
              <a:ext cx="303248" cy="299892"/>
            </a:xfrm>
            <a:prstGeom prst="rect">
              <a:avLst/>
            </a:prstGeom>
            <a:solidFill>
              <a:srgbClr val="1F85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BA686C69-AC79-4EE1-BEDF-CBCADA21A6B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41330" y="858399"/>
              <a:ext cx="303248" cy="298772"/>
            </a:xfrm>
            <a:prstGeom prst="rect">
              <a:avLst/>
            </a:prstGeom>
            <a:solidFill>
              <a:srgbClr val="90A9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824D67A-A1DD-4BBD-BFF0-0CD829F8B916}"/>
                </a:ext>
              </a:extLst>
            </p:cNvPr>
            <p:cNvGrpSpPr/>
            <p:nvPr userDrawn="1"/>
          </p:nvGrpSpPr>
          <p:grpSpPr>
            <a:xfrm>
              <a:off x="10892202" y="849116"/>
              <a:ext cx="1351677" cy="2322269"/>
              <a:chOff x="7956300" y="356163"/>
              <a:chExt cx="2268254" cy="389700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969DF33-6AA6-4E35-A47E-F00B93404C81}"/>
                  </a:ext>
                </a:extLst>
              </p:cNvPr>
              <p:cNvSpPr/>
              <p:nvPr/>
            </p:nvSpPr>
            <p:spPr>
              <a:xfrm>
                <a:off x="7956300" y="955734"/>
                <a:ext cx="486761" cy="486761"/>
              </a:xfrm>
              <a:prstGeom prst="rect">
                <a:avLst/>
              </a:prstGeom>
              <a:solidFill>
                <a:srgbClr val="384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E977183-C379-400E-95EF-CF8B380FF1FD}"/>
                  </a:ext>
                </a:extLst>
              </p:cNvPr>
              <p:cNvSpPr/>
              <p:nvPr/>
            </p:nvSpPr>
            <p:spPr>
              <a:xfrm>
                <a:off x="8550130" y="955734"/>
                <a:ext cx="486761" cy="486761"/>
              </a:xfrm>
              <a:prstGeom prst="rect">
                <a:avLst/>
              </a:prstGeom>
              <a:solidFill>
                <a:srgbClr val="FE78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1E79BD8-002D-49AF-AECD-FCAF15F734D2}"/>
                  </a:ext>
                </a:extLst>
              </p:cNvPr>
              <p:cNvSpPr/>
              <p:nvPr/>
            </p:nvSpPr>
            <p:spPr>
              <a:xfrm>
                <a:off x="8550132" y="2966984"/>
                <a:ext cx="486761" cy="486761"/>
              </a:xfrm>
              <a:prstGeom prst="rect">
                <a:avLst/>
              </a:prstGeom>
              <a:solidFill>
                <a:srgbClr val="706F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492912B-6F97-4B82-B044-8D59BB958C63}"/>
                  </a:ext>
                </a:extLst>
              </p:cNvPr>
              <p:cNvSpPr/>
              <p:nvPr/>
            </p:nvSpPr>
            <p:spPr>
              <a:xfrm>
                <a:off x="9143963" y="1575920"/>
                <a:ext cx="486761" cy="486761"/>
              </a:xfrm>
              <a:prstGeom prst="rect">
                <a:avLst/>
              </a:prstGeom>
              <a:solidFill>
                <a:srgbClr val="01B5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6F4D519-6221-42D8-A091-56C90B5E79F8}"/>
                  </a:ext>
                </a:extLst>
              </p:cNvPr>
              <p:cNvSpPr/>
              <p:nvPr/>
            </p:nvSpPr>
            <p:spPr>
              <a:xfrm>
                <a:off x="7956302" y="1575920"/>
                <a:ext cx="486761" cy="486761"/>
              </a:xfrm>
              <a:prstGeom prst="rect">
                <a:avLst/>
              </a:prstGeom>
              <a:solidFill>
                <a:srgbClr val="045F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A57675B-0AC4-4260-95EC-0CFB63B8E079}"/>
                  </a:ext>
                </a:extLst>
              </p:cNvPr>
              <p:cNvSpPr/>
              <p:nvPr/>
            </p:nvSpPr>
            <p:spPr>
              <a:xfrm>
                <a:off x="9737793" y="1575920"/>
                <a:ext cx="486761" cy="486761"/>
              </a:xfrm>
              <a:prstGeom prst="rect">
                <a:avLst/>
              </a:prstGeom>
              <a:solidFill>
                <a:srgbClr val="13A2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20B3FB3-3D7C-433C-9B90-4A365BD927F3}"/>
                  </a:ext>
                </a:extLst>
              </p:cNvPr>
              <p:cNvSpPr/>
              <p:nvPr/>
            </p:nvSpPr>
            <p:spPr>
              <a:xfrm>
                <a:off x="7956302" y="2196106"/>
                <a:ext cx="486761" cy="486761"/>
              </a:xfrm>
              <a:prstGeom prst="rect">
                <a:avLst/>
              </a:prstGeom>
              <a:solidFill>
                <a:srgbClr val="6092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47E2056-B7CD-47FE-9ABF-A99706286F4E}"/>
                  </a:ext>
                </a:extLst>
              </p:cNvPr>
              <p:cNvSpPr/>
              <p:nvPr/>
            </p:nvSpPr>
            <p:spPr>
              <a:xfrm>
                <a:off x="9143963" y="2196106"/>
                <a:ext cx="486761" cy="486761"/>
              </a:xfrm>
              <a:prstGeom prst="rect">
                <a:avLst/>
              </a:prstGeom>
              <a:solidFill>
                <a:srgbClr val="99B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DE6C2-620D-4B3B-A556-21D93F59710D}"/>
                  </a:ext>
                </a:extLst>
              </p:cNvPr>
              <p:cNvSpPr/>
              <p:nvPr/>
            </p:nvSpPr>
            <p:spPr>
              <a:xfrm>
                <a:off x="9737793" y="2196106"/>
                <a:ext cx="486761" cy="486761"/>
              </a:xfrm>
              <a:prstGeom prst="rect">
                <a:avLst/>
              </a:prstGeom>
              <a:solidFill>
                <a:srgbClr val="D0D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DDD530C-C2A5-4FF1-B971-9A4BA1EED849}"/>
                  </a:ext>
                </a:extLst>
              </p:cNvPr>
              <p:cNvSpPr/>
              <p:nvPr/>
            </p:nvSpPr>
            <p:spPr>
              <a:xfrm>
                <a:off x="8550132" y="2196106"/>
                <a:ext cx="486761" cy="486761"/>
              </a:xfrm>
              <a:prstGeom prst="rect">
                <a:avLst/>
              </a:prstGeom>
              <a:solidFill>
                <a:srgbClr val="7592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3FFDCA2-72F0-4E03-A8E2-EFB3BAAAC59F}"/>
                  </a:ext>
                </a:extLst>
              </p:cNvPr>
              <p:cNvSpPr/>
              <p:nvPr/>
            </p:nvSpPr>
            <p:spPr>
              <a:xfrm>
                <a:off x="7956302" y="3766410"/>
                <a:ext cx="486761" cy="486761"/>
              </a:xfrm>
              <a:prstGeom prst="rect">
                <a:avLst/>
              </a:prstGeom>
              <a:solidFill>
                <a:srgbClr val="1F85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ctr" hangingPunct="0">
                  <a:buClr>
                    <a:srgbClr val="4D4D4D"/>
                  </a:buClr>
                </a:pPr>
                <a:r>
                  <a:rPr lang="ko-KR" altLang="en-US" sz="1050" spc="-3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표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744E3E5-6B9E-454A-BDBD-0A7145A49026}"/>
                  </a:ext>
                </a:extLst>
              </p:cNvPr>
              <p:cNvSpPr/>
              <p:nvPr/>
            </p:nvSpPr>
            <p:spPr>
              <a:xfrm>
                <a:off x="7956302" y="2966983"/>
                <a:ext cx="486760" cy="486761"/>
              </a:xfrm>
              <a:prstGeom prst="rect">
                <a:avLst/>
              </a:prstGeom>
              <a:solidFill>
                <a:srgbClr val="677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A4F919F-058B-412E-AD1C-01B2E759F93D}"/>
                  </a:ext>
                </a:extLst>
              </p:cNvPr>
              <p:cNvSpPr/>
              <p:nvPr/>
            </p:nvSpPr>
            <p:spPr>
              <a:xfrm>
                <a:off x="9723607" y="2966984"/>
                <a:ext cx="486761" cy="486761"/>
              </a:xfrm>
              <a:prstGeom prst="rect">
                <a:avLst/>
              </a:prstGeom>
              <a:solidFill>
                <a:srgbClr val="83B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7C034C2-E56F-4A1B-9C20-E5FE77C2837A}"/>
                  </a:ext>
                </a:extLst>
              </p:cNvPr>
              <p:cNvSpPr/>
              <p:nvPr/>
            </p:nvSpPr>
            <p:spPr>
              <a:xfrm>
                <a:off x="9737793" y="356163"/>
                <a:ext cx="486761" cy="486761"/>
              </a:xfrm>
              <a:prstGeom prst="rect">
                <a:avLst/>
              </a:prstGeom>
              <a:solidFill>
                <a:srgbClr val="A79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B179CF8-D304-44C4-9EF8-ED7CAEBCECFD}"/>
                  </a:ext>
                </a:extLst>
              </p:cNvPr>
              <p:cNvSpPr/>
              <p:nvPr/>
            </p:nvSpPr>
            <p:spPr>
              <a:xfrm>
                <a:off x="9129774" y="2966984"/>
                <a:ext cx="486761" cy="486761"/>
              </a:xfrm>
              <a:prstGeom prst="rect">
                <a:avLst/>
              </a:prstGeom>
              <a:solidFill>
                <a:srgbClr val="639B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F3C026C-B70C-4A56-8F5D-25EFD26B2B9E}"/>
                  </a:ext>
                </a:extLst>
              </p:cNvPr>
              <p:cNvSpPr/>
              <p:nvPr/>
            </p:nvSpPr>
            <p:spPr>
              <a:xfrm>
                <a:off x="9143962" y="3766410"/>
                <a:ext cx="486760" cy="486761"/>
              </a:xfrm>
              <a:prstGeom prst="rect">
                <a:avLst/>
              </a:prstGeom>
              <a:solidFill>
                <a:srgbClr val="C434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4E4BA70-B959-442C-A1FB-92620631BB55}"/>
                  </a:ext>
                </a:extLst>
              </p:cNvPr>
              <p:cNvSpPr/>
              <p:nvPr/>
            </p:nvSpPr>
            <p:spPr>
              <a:xfrm>
                <a:off x="9737794" y="3766410"/>
                <a:ext cx="486760" cy="486761"/>
              </a:xfrm>
              <a:prstGeom prst="rect">
                <a:avLst/>
              </a:prstGeom>
              <a:solidFill>
                <a:srgbClr val="ED67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ADA683F-7638-402F-893D-B784CCE264F0}"/>
                  </a:ext>
                </a:extLst>
              </p:cNvPr>
              <p:cNvSpPr/>
              <p:nvPr/>
            </p:nvSpPr>
            <p:spPr>
              <a:xfrm>
                <a:off x="8550131" y="3766410"/>
                <a:ext cx="486760" cy="486761"/>
              </a:xfrm>
              <a:prstGeom prst="rect">
                <a:avLst/>
              </a:prstGeom>
              <a:solidFill>
                <a:srgbClr val="3B4B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EC2CDEA-056E-43A3-8FB4-0395F005D9E4}"/>
                  </a:ext>
                </a:extLst>
              </p:cNvPr>
              <p:cNvSpPr/>
              <p:nvPr/>
            </p:nvSpPr>
            <p:spPr>
              <a:xfrm>
                <a:off x="9737794" y="976349"/>
                <a:ext cx="486760" cy="486761"/>
              </a:xfrm>
              <a:prstGeom prst="rect">
                <a:avLst/>
              </a:prstGeom>
              <a:solidFill>
                <a:srgbClr val="3678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EFCF7A-A415-4A25-A8A3-7A86F0E75BF8}"/>
                </a:ext>
              </a:extLst>
            </p:cNvPr>
            <p:cNvSpPr/>
            <p:nvPr userDrawn="1"/>
          </p:nvSpPr>
          <p:spPr>
            <a:xfrm>
              <a:off x="11606571" y="1206407"/>
              <a:ext cx="303248" cy="290065"/>
            </a:xfrm>
            <a:prstGeom prst="rect">
              <a:avLst/>
            </a:prstGeom>
            <a:solidFill>
              <a:srgbClr val="E25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F9717AD8-ED3B-41B9-9283-3343FB3F347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885488" y="517632"/>
              <a:ext cx="303248" cy="299892"/>
            </a:xfrm>
            <a:prstGeom prst="rect">
              <a:avLst/>
            </a:prstGeom>
            <a:solidFill>
              <a:srgbClr val="034C83"/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강조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82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8" r:id="rId5"/>
    <p:sldLayoutId id="2147483669" r:id="rId6"/>
    <p:sldLayoutId id="2147483667" r:id="rId7"/>
    <p:sldLayoutId id="2147483670" r:id="rId8"/>
    <p:sldLayoutId id="2147483666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F:\OneDrive\2025\OpenMV\00%20OpenMV%20&#50696;&#51228;\image_.py" TargetMode="External"/><Relationship Id="rId7" Type="http://schemas.openxmlformats.org/officeDocument/2006/relationships/hyperlink" Target="file:///F:\OneDrive\2025\OpenMV\00%20OpenMV%20&#50696;&#51228;\Math_.py" TargetMode="External"/><Relationship Id="rId2" Type="http://schemas.openxmlformats.org/officeDocument/2006/relationships/hyperlink" Target="file:///F:\OneDrive\2025\OpenMV\00%20OpenMV%20&#50696;&#51228;\sensor_.py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file:///F:\OneDrive\2025\OpenMV\00%20OpenMV%20&#50696;&#51228;\Pin_.py" TargetMode="External"/><Relationship Id="rId5" Type="http://schemas.openxmlformats.org/officeDocument/2006/relationships/hyperlink" Target="file:///F:\OneDrive\2025\OpenMV\00%20OpenMV%20&#50696;&#51228;\Pyb_.py" TargetMode="External"/><Relationship Id="rId4" Type="http://schemas.openxmlformats.org/officeDocument/2006/relationships/hyperlink" Target="file:///F:\OneDrive\2025\OpenMV\00%20OpenMV%20&#50696;&#51228;\time_.p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openmv.io/collections/openmv-cam-lenses/products/ir-lens?variant=16526076673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openmv.io/collections/openmv-cam-lenses/products/ultra-wide-angle-lens?variant=1652601280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hyperlink" Target="https://openmv.io/collections/openmv-cam-lenses/products/super-telephoto-lens?variant=6735998484510" TargetMode="External"/><Relationship Id="rId4" Type="http://schemas.openxmlformats.org/officeDocument/2006/relationships/hyperlink" Target="https://openmv.io/collections/openmv-cam-lenses/products/telephoto-lens?variant=16526221697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no1_devicemart/223352366025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../2025/OpenMV/01%20OPenMV%20&#54632;&#49688;&#51221;&#51032;/OpenMV_Command_List%20(1).xlsx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F:\OneDrive\2025\OpenMV\00%20OpenMV%20&#50696;&#51228;\sensor.JPEG_.py" TargetMode="External"/><Relationship Id="rId2" Type="http://schemas.openxmlformats.org/officeDocument/2006/relationships/hyperlink" Target="file:///F:\OneDrive\2025\OpenMV\00%20OpenMV%20&#50696;&#51228;\sensor.YUV422_.py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file:///F:\OneDrive\2025\OpenMV\00%20OpenMV%20&#50696;&#51228;\img.set_pixel.py" TargetMode="External"/><Relationship Id="rId7" Type="http://schemas.openxmlformats.org/officeDocument/2006/relationships/image" Target="../media/image17.png"/><Relationship Id="rId2" Type="http://schemas.openxmlformats.org/officeDocument/2006/relationships/hyperlink" Target="file:///F:\OneDrive\2025\OpenMV\00%20OpenMV%20&#50696;&#51228;\img.draw_.p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hyperlink" Target="https://openmv.io/collections/openmv-cam-lenses/products/super-telephoto-lens?variant=6735998484510" TargetMode="External"/><Relationship Id="rId4" Type="http://schemas.openxmlformats.org/officeDocument/2006/relationships/hyperlink" Target="file:///F:\OneDrive\2025\OpenMV\00%20OpenMV%20&#50696;&#51228;\Img.get_statistics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1B366F-A1C1-4A2F-96D7-70E5E16F0248}"/>
              </a:ext>
            </a:extLst>
          </p:cNvPr>
          <p:cNvSpPr txBox="1"/>
          <p:nvPr/>
        </p:nvSpPr>
        <p:spPr>
          <a:xfrm>
            <a:off x="563370" y="2735195"/>
            <a:ext cx="6850442" cy="7780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2025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OpenMV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CAM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366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학습법 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366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자유형 192">
            <a:extLst>
              <a:ext uri="{FF2B5EF4-FFF2-40B4-BE49-F238E27FC236}">
                <a16:creationId xmlns:a16="http://schemas.microsoft.com/office/drawing/2014/main" id="{3A2B9EB0-687C-41BD-91CC-F97A6B7B857A}"/>
              </a:ext>
            </a:extLst>
          </p:cNvPr>
          <p:cNvSpPr/>
          <p:nvPr/>
        </p:nvSpPr>
        <p:spPr>
          <a:xfrm>
            <a:off x="698837" y="6036512"/>
            <a:ext cx="1894816" cy="36933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B4B6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2023.07.10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B4B6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35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FA3850-8936-B7EC-BE24-AF266C15E6A9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Rt71">
            <a:extLst>
              <a:ext uri="{FF2B5EF4-FFF2-40B4-BE49-F238E27FC236}">
                <a16:creationId xmlns:a16="http://schemas.microsoft.com/office/drawing/2014/main" id="{57C28B1A-94ED-AA3C-5204-300C8F054700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OpenMV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2D379-30BE-FDCE-B435-DA55921503C9}"/>
              </a:ext>
            </a:extLst>
          </p:cNvPr>
          <p:cNvSpPr txBox="1"/>
          <p:nvPr/>
        </p:nvSpPr>
        <p:spPr>
          <a:xfrm>
            <a:off x="582043" y="192293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C01CD1C-8D6F-9442-23C9-52926A766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46522"/>
              </p:ext>
            </p:extLst>
          </p:nvPr>
        </p:nvGraphicFramePr>
        <p:xfrm>
          <a:off x="180935" y="842671"/>
          <a:ext cx="8541724" cy="3397634"/>
        </p:xfrm>
        <a:graphic>
          <a:graphicData uri="http://schemas.openxmlformats.org/drawingml/2006/table">
            <a:tbl>
              <a:tblPr firstRow="1" lastCol="1" bandRow="1" bandCol="1">
                <a:tableStyleId>{5940675A-B579-460E-94D1-54222C63F5DA}</a:tableStyleId>
              </a:tblPr>
              <a:tblGrid>
                <a:gridCol w="1737512">
                  <a:extLst>
                    <a:ext uri="{9D8B030D-6E8A-4147-A177-3AD203B41FA5}">
                      <a16:colId xmlns:a16="http://schemas.microsoft.com/office/drawing/2014/main" val="3986901284"/>
                    </a:ext>
                  </a:extLst>
                </a:gridCol>
                <a:gridCol w="6804212">
                  <a:extLst>
                    <a:ext uri="{9D8B030D-6E8A-4147-A177-3AD203B41FA5}">
                      <a16:colId xmlns:a16="http://schemas.microsoft.com/office/drawing/2014/main" val="1746305222"/>
                    </a:ext>
                  </a:extLst>
                </a:gridCol>
              </a:tblGrid>
              <a:tr h="360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ea typeface="KoPub돋움체 Medium" panose="02020603020101020101"/>
                        </a:rPr>
                        <a:t>예제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ea typeface="KoPub돋움체 Medium" panose="02020603020101020101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334807"/>
                  </a:ext>
                </a:extLst>
              </a:tr>
              <a:tr h="724352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2" action="ppaction://hlinkfile"/>
                        </a:rPr>
                        <a:t>Sensor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Sensor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 예제</a:t>
                      </a:r>
                      <a:endParaRPr lang="en-US" alt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231916"/>
                  </a:ext>
                </a:extLst>
              </a:tr>
              <a:tr h="668981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3" action="ppaction://hlinkfile"/>
                        </a:rPr>
                        <a:t>Image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Image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기본 예제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652727"/>
                  </a:ext>
                </a:extLst>
              </a:tr>
              <a:tr h="434022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4" action="ppaction://hlinkfile"/>
                        </a:rPr>
                        <a:t>Time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Time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 예제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429823"/>
                  </a:ext>
                </a:extLst>
              </a:tr>
              <a:tr h="434022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altLang="ko-KR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5" action="ppaction://hlinkfile"/>
                        </a:rPr>
                        <a:t>Pyb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Pyb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 예제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(on/off)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470280"/>
                  </a:ext>
                </a:extLst>
              </a:tr>
              <a:tr h="434022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6" action="ppaction://hlinkfile"/>
                        </a:rPr>
                        <a:t>Pin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Machine </a:t>
                      </a:r>
                      <a:r>
                        <a:rPr lang="ko-KR" alt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기본예제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(pin-GPIO-&gt;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LED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제어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624251"/>
                  </a:ext>
                </a:extLst>
              </a:tr>
              <a:tr h="3418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  <a:hlinkClick r:id="rId7" action="ppaction://hlinkfile"/>
                        </a:rPr>
                        <a:t>Math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Math </a:t>
                      </a:r>
                      <a:r>
                        <a:rPr lang="ko-KR" alt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기본예제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216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24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5E6895E4-C80A-6506-D625-208424AD2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49383"/>
              </p:ext>
            </p:extLst>
          </p:nvPr>
        </p:nvGraphicFramePr>
        <p:xfrm>
          <a:off x="501041" y="690282"/>
          <a:ext cx="8302301" cy="5521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7205">
                  <a:extLst>
                    <a:ext uri="{9D8B030D-6E8A-4147-A177-3AD203B41FA5}">
                      <a16:colId xmlns:a16="http://schemas.microsoft.com/office/drawing/2014/main" val="3385339361"/>
                    </a:ext>
                  </a:extLst>
                </a:gridCol>
                <a:gridCol w="3357548">
                  <a:extLst>
                    <a:ext uri="{9D8B030D-6E8A-4147-A177-3AD203B41FA5}">
                      <a16:colId xmlns:a16="http://schemas.microsoft.com/office/drawing/2014/main" val="807953291"/>
                    </a:ext>
                  </a:extLst>
                </a:gridCol>
                <a:gridCol w="3357548">
                  <a:extLst>
                    <a:ext uri="{9D8B030D-6E8A-4147-A177-3AD203B41FA5}">
                      <a16:colId xmlns:a16="http://schemas.microsoft.com/office/drawing/2014/main" val="4277725982"/>
                    </a:ext>
                  </a:extLst>
                </a:gridCol>
              </a:tblGrid>
              <a:tr h="499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ea typeface="KoPub돋움체 Medium" panose="02020603020101020101"/>
                        </a:rPr>
                        <a:t>항목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a typeface="KoPub돋움체 Medium" panose="02020603020101020101"/>
                        </a:rPr>
                        <a:t>Python</a:t>
                      </a:r>
                      <a:endParaRPr lang="ko-KR" altLang="en-US" sz="1200" b="1" dirty="0">
                        <a:ea typeface="KoPub돋움체 Medium" panose="0202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ea typeface="KoPub돋움체 Medium" panose="02020603020101020101"/>
                        </a:rPr>
                        <a:t>MicroPython</a:t>
                      </a:r>
                      <a:endParaRPr lang="ko-KR" altLang="en-US" sz="1200" b="1" dirty="0">
                        <a:ea typeface="KoPub돋움체 Medium" panose="0202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942679"/>
                  </a:ext>
                </a:extLst>
              </a:tr>
              <a:tr h="1046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목적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200" dirty="0"/>
                        <a:t>일반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용 고기능 프로그래밍 언어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-.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임베디드 시스템</a:t>
                      </a:r>
                      <a:r>
                        <a:rPr lang="en-US" altLang="ko-KR" sz="1200" dirty="0"/>
                        <a:t>(MCU, </a:t>
                      </a:r>
                      <a:r>
                        <a:rPr lang="ko-KR" altLang="en-US" sz="1200" dirty="0"/>
                        <a:t>소형 장치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용 경량 버전</a:t>
                      </a:r>
                      <a:endParaRPr lang="en-US" alt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30382"/>
                  </a:ext>
                </a:extLst>
              </a:tr>
              <a:tr h="9663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사용환경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데스크탑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서버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웹게발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등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ko-KR" sz="1200" dirty="0"/>
                        <a:t>STM32, ESP32, </a:t>
                      </a:r>
                      <a:r>
                        <a:rPr lang="en-US" altLang="ko-KR" sz="1200" dirty="0" err="1"/>
                        <a:t>OpenMV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 소형 </a:t>
                      </a:r>
                      <a:r>
                        <a:rPr lang="en-US" altLang="ko-KR" sz="1200" dirty="0"/>
                        <a:t>MCU </a:t>
                      </a:r>
                      <a:r>
                        <a:rPr lang="ko-KR" altLang="en-US" sz="1200" dirty="0"/>
                        <a:t>보드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428710"/>
                  </a:ext>
                </a:extLst>
              </a:tr>
              <a:tr h="6269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메모리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요구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200" dirty="0"/>
                        <a:t>수십</a:t>
                      </a:r>
                      <a:r>
                        <a:rPr lang="en-US" altLang="ko-KR" sz="1200" dirty="0"/>
                        <a:t>~</a:t>
                      </a:r>
                      <a:r>
                        <a:rPr lang="ko-KR" altLang="en-US" sz="1200" dirty="0"/>
                        <a:t>수백 </a:t>
                      </a:r>
                      <a:r>
                        <a:rPr lang="en-US" altLang="ko-KR" sz="1200" dirty="0"/>
                        <a:t>MB </a:t>
                      </a:r>
                      <a:r>
                        <a:rPr lang="ko-KR" altLang="en-US" sz="1200" dirty="0"/>
                        <a:t>이상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200" dirty="0"/>
                        <a:t>수백 </a:t>
                      </a:r>
                      <a:r>
                        <a:rPr lang="en-US" altLang="ko-KR" sz="1200" dirty="0"/>
                        <a:t>KB~</a:t>
                      </a:r>
                      <a:r>
                        <a:rPr lang="ko-KR" altLang="en-US" sz="1200" dirty="0"/>
                        <a:t>수 </a:t>
                      </a:r>
                      <a:r>
                        <a:rPr lang="en-US" altLang="ko-KR" sz="1200" dirty="0"/>
                        <a:t>MB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770054"/>
                  </a:ext>
                </a:extLst>
              </a:tr>
              <a:tr h="6269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속도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ko-KR" altLang="en-US" sz="1200" dirty="0"/>
                        <a:t>상대적으로 빠름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200" dirty="0"/>
                        <a:t>제한적 </a:t>
                      </a:r>
                      <a:r>
                        <a:rPr lang="en-US" altLang="ko-KR" sz="1200" dirty="0"/>
                        <a:t>(MCU </a:t>
                      </a:r>
                      <a:r>
                        <a:rPr lang="ko-KR" altLang="en-US" sz="1200" dirty="0"/>
                        <a:t>성능에 따라 다름</a:t>
                      </a:r>
                      <a:r>
                        <a:rPr lang="en-US" altLang="ko-KR" sz="1200" dirty="0"/>
                        <a:t>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283325"/>
                  </a:ext>
                </a:extLst>
              </a:tr>
              <a:tr h="6269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표준 라이브러리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매우 풍부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200" b="1" dirty="0"/>
                        <a:t>필수 모듈만 제공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(ex. </a:t>
                      </a:r>
                      <a:r>
                        <a:rPr lang="en-US" altLang="ko-KR" sz="1200" dirty="0" err="1"/>
                        <a:t>os</a:t>
                      </a:r>
                      <a:r>
                        <a:rPr lang="en-US" altLang="ko-KR" sz="1200" dirty="0"/>
                        <a:t>, time, machine)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06860"/>
                  </a:ext>
                </a:extLst>
              </a:tr>
              <a:tr h="4938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주요 모듈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200" dirty="0"/>
                        <a:t>없음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200" dirty="0"/>
                        <a:t>machine, </a:t>
                      </a:r>
                      <a:r>
                        <a:rPr lang="en-US" altLang="ko-KR" sz="1200" dirty="0" err="1"/>
                        <a:t>pyb</a:t>
                      </a:r>
                      <a:r>
                        <a:rPr lang="en-US" altLang="ko-KR" sz="1200" dirty="0"/>
                        <a:t>, time, sensor, lcd, led </a:t>
                      </a:r>
                      <a:r>
                        <a:rPr lang="ko-KR" altLang="en-US" sz="1200" dirty="0"/>
                        <a:t>등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713392"/>
                  </a:ext>
                </a:extLst>
              </a:tr>
              <a:tr h="6345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호환성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200" dirty="0"/>
                        <a:t>Python 3</a:t>
                      </a:r>
                      <a:r>
                        <a:rPr lang="ko-KR" altLang="en-US" sz="1200" dirty="0"/>
                        <a:t>와 호환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200" dirty="0"/>
                        <a:t>Python 3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ko-KR" altLang="en-US" sz="1200" b="1" dirty="0"/>
                        <a:t>부분 집합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701368"/>
                  </a:ext>
                </a:extLst>
              </a:tr>
            </a:tbl>
          </a:graphicData>
        </a:graphic>
      </p:graphicFrame>
      <p:sp>
        <p:nvSpPr>
          <p:cNvPr id="3" name="Rt71">
            <a:extLst>
              <a:ext uri="{FF2B5EF4-FFF2-40B4-BE49-F238E27FC236}">
                <a16:creationId xmlns:a16="http://schemas.microsoft.com/office/drawing/2014/main" id="{C0B324F7-9752-F395-595A-F46DFB0D7232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 Vs.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MicroPython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41D37-0570-9A10-FE4F-83C8FA4901C7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1027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t71">
            <a:extLst>
              <a:ext uri="{FF2B5EF4-FFF2-40B4-BE49-F238E27FC236}">
                <a16:creationId xmlns:a16="http://schemas.microsoft.com/office/drawing/2014/main" id="{043CEC04-A3CB-C18A-8276-FDB0A51F12AC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 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EA59C-CB3F-D028-86F4-47F2BFC3A56F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083704-4A78-34E4-601A-B3D7A4AA4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980554"/>
              </p:ext>
            </p:extLst>
          </p:nvPr>
        </p:nvGraphicFramePr>
        <p:xfrm>
          <a:off x="332254" y="815236"/>
          <a:ext cx="8479492" cy="364245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9821">
                  <a:extLst>
                    <a:ext uri="{9D8B030D-6E8A-4147-A177-3AD203B41FA5}">
                      <a16:colId xmlns:a16="http://schemas.microsoft.com/office/drawing/2014/main" val="307672875"/>
                    </a:ext>
                  </a:extLst>
                </a:gridCol>
                <a:gridCol w="1757082">
                  <a:extLst>
                    <a:ext uri="{9D8B030D-6E8A-4147-A177-3AD203B41FA5}">
                      <a16:colId xmlns:a16="http://schemas.microsoft.com/office/drawing/2014/main" val="1091067189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1787466280"/>
                    </a:ext>
                  </a:extLst>
                </a:gridCol>
                <a:gridCol w="4186518">
                  <a:extLst>
                    <a:ext uri="{9D8B030D-6E8A-4147-A177-3AD203B41FA5}">
                      <a16:colId xmlns:a16="http://schemas.microsoft.com/office/drawing/2014/main" val="4100829355"/>
                    </a:ext>
                  </a:extLst>
                </a:gridCol>
              </a:tblGrid>
              <a:tr h="4936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데이터형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자료형 이름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예시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497218"/>
                  </a:ext>
                </a:extLst>
              </a:tr>
              <a:tr h="7872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7, 88, 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소수점 없는 숫자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정수 값을 나타냅니다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677788"/>
                  </a:ext>
                </a:extLst>
              </a:tr>
              <a:tr h="7872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+mn-ea"/>
                          <a:ea typeface="+mn-ea"/>
                        </a:rPr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3.14, 9.8, -2.5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소수점이 있는 숫자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실수 값을 표현합니다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264373"/>
                  </a:ext>
                </a:extLst>
              </a:tr>
              <a:tr h="7872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+mn-ea"/>
                          <a:ea typeface="+mn-ea"/>
                        </a:rPr>
                        <a:t>문자열형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str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"hello", 'Python'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문자나 기호들의 집합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따옴표로 묶습니다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187100"/>
                  </a:ext>
                </a:extLst>
              </a:tr>
              <a:tr h="7872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latin typeface="+mn-ea"/>
                          <a:ea typeface="+mn-ea"/>
                        </a:rPr>
                        <a:t>불형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+mn-ea"/>
                          <a:ea typeface="+mn-ea"/>
                        </a:rPr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True,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참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(True)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또는 거짓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(False)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만 표현합니다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306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3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F36BED-66EE-EFC7-59B8-FCFCE7339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301227"/>
              </p:ext>
            </p:extLst>
          </p:nvPr>
        </p:nvGraphicFramePr>
        <p:xfrm>
          <a:off x="416859" y="753691"/>
          <a:ext cx="8413376" cy="55484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55155">
                  <a:extLst>
                    <a:ext uri="{9D8B030D-6E8A-4147-A177-3AD203B41FA5}">
                      <a16:colId xmlns:a16="http://schemas.microsoft.com/office/drawing/2014/main" val="1858560818"/>
                    </a:ext>
                  </a:extLst>
                </a:gridCol>
                <a:gridCol w="1915631">
                  <a:extLst>
                    <a:ext uri="{9D8B030D-6E8A-4147-A177-3AD203B41FA5}">
                      <a16:colId xmlns:a16="http://schemas.microsoft.com/office/drawing/2014/main" val="1265881833"/>
                    </a:ext>
                  </a:extLst>
                </a:gridCol>
                <a:gridCol w="2233298">
                  <a:extLst>
                    <a:ext uri="{9D8B030D-6E8A-4147-A177-3AD203B41FA5}">
                      <a16:colId xmlns:a16="http://schemas.microsoft.com/office/drawing/2014/main" val="3433976362"/>
                    </a:ext>
                  </a:extLst>
                </a:gridCol>
                <a:gridCol w="3109292">
                  <a:extLst>
                    <a:ext uri="{9D8B030D-6E8A-4147-A177-3AD203B41FA5}">
                      <a16:colId xmlns:a16="http://schemas.microsoft.com/office/drawing/2014/main" val="1737354494"/>
                    </a:ext>
                  </a:extLst>
                </a:gridCol>
              </a:tblGrid>
              <a:tr h="3573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 err="1"/>
                        <a:t>함수명</a:t>
                      </a:r>
                      <a:endParaRPr lang="ko-KR" altLang="en-US" sz="1200" dirty="0"/>
                    </a:p>
                  </a:txBody>
                  <a:tcPr marL="70183" marR="70183" marT="35091" marB="3509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/>
                        <a:t>인자</a:t>
                      </a:r>
                      <a:endParaRPr lang="ko-KR" altLang="en-US" sz="1200" dirty="0"/>
                    </a:p>
                  </a:txBody>
                  <a:tcPr marL="70183" marR="70183" marT="35091" marB="3509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 err="1"/>
                        <a:t>반환값</a:t>
                      </a:r>
                      <a:endParaRPr lang="ko-KR" altLang="en-US" sz="1200" dirty="0"/>
                    </a:p>
                  </a:txBody>
                  <a:tcPr marL="70183" marR="70183" marT="35091" marB="3509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/>
                        <a:t>설명</a:t>
                      </a:r>
                      <a:endParaRPr lang="ko-KR" altLang="en-US" sz="1200" dirty="0"/>
                    </a:p>
                  </a:txBody>
                  <a:tcPr marL="70183" marR="70183" marT="35091" marB="35091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119561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len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문자열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 (</a:t>
                      </a:r>
                      <a:r>
                        <a:rPr lang="ko-KR" altLang="en-US" sz="1200" dirty="0"/>
                        <a:t>길이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문자열의 길이를 반환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652429563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upper()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없음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str (</a:t>
                      </a:r>
                      <a:r>
                        <a:rPr lang="ko-KR" altLang="en-US" sz="1200"/>
                        <a:t>대문자로 변환된 문자열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모든 문자를 대문자로 변환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50417107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lower()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없음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str (</a:t>
                      </a:r>
                      <a:r>
                        <a:rPr lang="ko-KR" altLang="en-US" sz="1200"/>
                        <a:t>소문자로 변환된 문자열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모든 문자를 소문자로 변환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605247864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isupper()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없음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bool (True </a:t>
                      </a:r>
                      <a:r>
                        <a:rPr lang="ko-KR" altLang="en-US" sz="1200" dirty="0"/>
                        <a:t>또는 </a:t>
                      </a:r>
                      <a:r>
                        <a:rPr lang="en-US" sz="1200" dirty="0"/>
                        <a:t>False)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모든 문자가 대문자인지 확인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230506655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islower()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없음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bool (True </a:t>
                      </a:r>
                      <a:r>
                        <a:rPr lang="ko-KR" altLang="en-US" sz="1200" dirty="0"/>
                        <a:t>또는 </a:t>
                      </a:r>
                      <a:r>
                        <a:rPr lang="en-US" sz="1200" dirty="0"/>
                        <a:t>False)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모든 문자가 소문자인지 확인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03258261"/>
                  </a:ext>
                </a:extLst>
              </a:tr>
              <a:tr h="8952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count(sub)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sub (</a:t>
                      </a:r>
                      <a:r>
                        <a:rPr lang="ko-KR" altLang="en-US" sz="1200"/>
                        <a:t>찾을 문자 또는 문자열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 (</a:t>
                      </a:r>
                      <a:r>
                        <a:rPr lang="ko-KR" altLang="en-US" sz="1200" dirty="0"/>
                        <a:t>출현 횟수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해당 문자가 문자열에 몇 번 나오는지 반환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436521275"/>
                  </a:ext>
                </a:extLst>
              </a:tr>
              <a:tr h="1164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find(sub)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sub (</a:t>
                      </a:r>
                      <a:r>
                        <a:rPr lang="ko-KR" altLang="en-US" sz="1200"/>
                        <a:t>찾을 문자 또는 문자열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dirty="0"/>
                        <a:t>int (</a:t>
                      </a:r>
                      <a:r>
                        <a:rPr lang="ko-KR" altLang="en-US" sz="1200" dirty="0"/>
                        <a:t>인덱스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없으면 </a:t>
                      </a:r>
                      <a:r>
                        <a:rPr lang="en-US" altLang="ko-KR" sz="1200" dirty="0"/>
                        <a:t>-1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해당 문자가 몇 번째 위치에 있는지 반환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없으면 </a:t>
                      </a:r>
                      <a:r>
                        <a:rPr lang="en-US" altLang="ko-KR" sz="1200" dirty="0"/>
                        <a:t>-1 </a:t>
                      </a:r>
                      <a:r>
                        <a:rPr lang="ko-KR" altLang="en-US" sz="1200" dirty="0"/>
                        <a:t>반환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4725077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5F5D72-5146-3768-6303-0D160478E51D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5" name="Rt71">
            <a:extLst>
              <a:ext uri="{FF2B5EF4-FFF2-40B4-BE49-F238E27FC236}">
                <a16:creationId xmlns:a16="http://schemas.microsoft.com/office/drawing/2014/main" id="{BE79D640-9249-839B-C9D5-A3BDFDC2B410}"/>
              </a:ext>
            </a:extLst>
          </p:cNvPr>
          <p:cNvSpPr txBox="1"/>
          <p:nvPr/>
        </p:nvSpPr>
        <p:spPr>
          <a:xfrm>
            <a:off x="1415469" y="138484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변용</a:t>
            </a:r>
          </a:p>
        </p:txBody>
      </p:sp>
    </p:spTree>
    <p:extLst>
      <p:ext uri="{BB962C8B-B14F-4D97-AF65-F5344CB8AC3E}">
        <p14:creationId xmlns:p14="http://schemas.microsoft.com/office/powerpoint/2010/main" val="711114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66F27C-1BAC-1DA3-5050-CEA03D66C61F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02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5" name="Rt71">
            <a:extLst>
              <a:ext uri="{FF2B5EF4-FFF2-40B4-BE49-F238E27FC236}">
                <a16:creationId xmlns:a16="http://schemas.microsoft.com/office/drawing/2014/main" id="{A2612172-B3F1-AB7B-F57B-66FA7C2D6B07}"/>
              </a:ext>
            </a:extLst>
          </p:cNvPr>
          <p:cNvSpPr txBox="1"/>
          <p:nvPr/>
        </p:nvSpPr>
        <p:spPr>
          <a:xfrm>
            <a:off x="1415469" y="138484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연산자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E85A3C5-7126-23FD-2FAC-DBEB5895B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873865"/>
              </p:ext>
            </p:extLst>
          </p:nvPr>
        </p:nvGraphicFramePr>
        <p:xfrm>
          <a:off x="288099" y="688931"/>
          <a:ext cx="8542137" cy="5568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2089">
                  <a:extLst>
                    <a:ext uri="{9D8B030D-6E8A-4147-A177-3AD203B41FA5}">
                      <a16:colId xmlns:a16="http://schemas.microsoft.com/office/drawing/2014/main" val="956295397"/>
                    </a:ext>
                  </a:extLst>
                </a:gridCol>
                <a:gridCol w="1963271">
                  <a:extLst>
                    <a:ext uri="{9D8B030D-6E8A-4147-A177-3AD203B41FA5}">
                      <a16:colId xmlns:a16="http://schemas.microsoft.com/office/drawing/2014/main" val="307628277"/>
                    </a:ext>
                  </a:extLst>
                </a:gridCol>
                <a:gridCol w="5136777">
                  <a:extLst>
                    <a:ext uri="{9D8B030D-6E8A-4147-A177-3AD203B41FA5}">
                      <a16:colId xmlns:a16="http://schemas.microsoft.com/office/drawing/2014/main" val="2869931471"/>
                    </a:ext>
                  </a:extLst>
                </a:gridCol>
              </a:tblGrid>
              <a:tr h="56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796690"/>
                  </a:ext>
                </a:extLst>
              </a:tr>
              <a:tr h="97651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산술 연산자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+, -, *, / //, %, **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기본적인 사칙연산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102315"/>
                  </a:ext>
                </a:extLst>
              </a:tr>
              <a:tr h="97651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대입 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=, +=, -=, *=, /=, //=, %=, **=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오른쪽의 값이나 계산 결과를 왼쪽으로 대입하라는 의미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403753"/>
                  </a:ext>
                </a:extLst>
              </a:tr>
              <a:tr h="102438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비교 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==, !=, &gt;, &lt;, &gt;=, &lt;=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큰지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작은지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같은지를 비교하는 </a:t>
                      </a:r>
                      <a:r>
                        <a:rPr lang="en-US" altLang="ko-KR" sz="1200" dirty="0" err="1"/>
                        <a:t>True,False</a:t>
                      </a:r>
                      <a:r>
                        <a:rPr lang="ko-KR" altLang="en-US" sz="1200" dirty="0"/>
                        <a:t>로 결과가 나온다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704114"/>
                  </a:ext>
                </a:extLst>
              </a:tr>
              <a:tr h="919069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논리 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and, or, not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비교 연산자가 여러분 필요 </a:t>
                      </a:r>
                      <a:r>
                        <a:rPr lang="ko-KR" altLang="en-US" sz="1200" dirty="0" err="1"/>
                        <a:t>할떄</a:t>
                      </a:r>
                      <a:r>
                        <a:rPr lang="ko-KR" altLang="en-US" sz="1200" dirty="0"/>
                        <a:t> 사용된다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4491"/>
                  </a:ext>
                </a:extLst>
              </a:tr>
              <a:tr h="110567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연산자 우선 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**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&gt; * / // % &gt; + - &gt;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비교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&gt; 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not &gt; and &gt; or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여러 연산자가 동시에 나올 경우 어떤 연산자를 먼저 계산 할 순서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134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334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90E395-4CCF-9DD7-7A9A-4F17A292FBDC}"/>
              </a:ext>
            </a:extLst>
          </p:cNvPr>
          <p:cNvSpPr txBox="1"/>
          <p:nvPr/>
        </p:nvSpPr>
        <p:spPr>
          <a:xfrm>
            <a:off x="430305" y="770964"/>
            <a:ext cx="422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디바이스마트</a:t>
            </a:r>
            <a:endParaRPr lang="en-US" altLang="ko-KR" dirty="0"/>
          </a:p>
          <a:p>
            <a:r>
              <a:rPr lang="en-US" altLang="ko-KR"/>
              <a:t>Openmv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04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1E785C-9528-BF1E-F672-71985EBD18C9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00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Rt71">
            <a:extLst>
              <a:ext uri="{FF2B5EF4-FFF2-40B4-BE49-F238E27FC236}">
                <a16:creationId xmlns:a16="http://schemas.microsoft.com/office/drawing/2014/main" id="{377A3EA6-0F97-2B1A-C1D6-40B9D1474688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수업 과정  </a:t>
            </a: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11EA489E-C715-A331-4A7B-C90201397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74607"/>
              </p:ext>
            </p:extLst>
          </p:nvPr>
        </p:nvGraphicFramePr>
        <p:xfrm>
          <a:off x="271765" y="780829"/>
          <a:ext cx="8756731" cy="5888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136">
                  <a:extLst>
                    <a:ext uri="{9D8B030D-6E8A-4147-A177-3AD203B41FA5}">
                      <a16:colId xmlns:a16="http://schemas.microsoft.com/office/drawing/2014/main" val="211279273"/>
                    </a:ext>
                  </a:extLst>
                </a:gridCol>
                <a:gridCol w="2290813">
                  <a:extLst>
                    <a:ext uri="{9D8B030D-6E8A-4147-A177-3AD203B41FA5}">
                      <a16:colId xmlns:a16="http://schemas.microsoft.com/office/drawing/2014/main" val="3385339361"/>
                    </a:ext>
                  </a:extLst>
                </a:gridCol>
                <a:gridCol w="3070459">
                  <a:extLst>
                    <a:ext uri="{9D8B030D-6E8A-4147-A177-3AD203B41FA5}">
                      <a16:colId xmlns:a16="http://schemas.microsoft.com/office/drawing/2014/main" val="807953291"/>
                    </a:ext>
                  </a:extLst>
                </a:gridCol>
                <a:gridCol w="2714323">
                  <a:extLst>
                    <a:ext uri="{9D8B030D-6E8A-4147-A177-3AD203B41FA5}">
                      <a16:colId xmlns:a16="http://schemas.microsoft.com/office/drawing/2014/main" val="4277725982"/>
                    </a:ext>
                  </a:extLst>
                </a:gridCol>
              </a:tblGrid>
              <a:tr h="615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ea typeface="KoPub돋움체 Medium" panose="02020603020101020101"/>
                        </a:rPr>
                        <a:t>내용 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a typeface="KoPub돋움체 Medium" panose="02020603020101020101"/>
                        </a:rPr>
                        <a:t>REPORT</a:t>
                      </a:r>
                      <a:endParaRPr lang="ko-KR" altLang="en-US" sz="1600" b="1" dirty="0">
                        <a:ea typeface="KoPub돋움체 Medium" panose="0202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ea typeface="KoPub돋움체 Medium" panose="02020603020101020101"/>
                        </a:rPr>
                        <a:t>실습예제</a:t>
                      </a:r>
                      <a:endParaRPr lang="ko-KR" altLang="en-US" sz="1600" b="1" dirty="0">
                        <a:ea typeface="KoPub돋움체 Medium" panose="0202060302010102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942679"/>
                  </a:ext>
                </a:extLst>
              </a:tr>
              <a:tr h="844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1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오리엔테이션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소개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OpenMV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소개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USB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연결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IDE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설치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MicroPython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/Python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차이점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문법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3section, 8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 정독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,4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(1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</a:t>
                      </a: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-. LED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깜빡이기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-. RS232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통신 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소개 </a:t>
                      </a:r>
                      <a:b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-. CAN 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통신 소개 </a:t>
                      </a:r>
                      <a:endParaRPr lang="en-US" alt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30382"/>
                  </a:ext>
                </a:extLst>
              </a:tr>
              <a:tr h="587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2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디지털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영상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이해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이미지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출력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해상도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픽셀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프레임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속도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개념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이해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컬러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흑백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영상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비교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카메라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이미지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출력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및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저장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- 10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 정독</a:t>
                      </a:r>
                      <a:endParaRPr lang="ko-KR" alt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해상도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(QVGA, QQVGA)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비교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컬러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vs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흑백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영상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실습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JPG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저장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428710"/>
                  </a:ext>
                </a:extLst>
              </a:tr>
              <a:tr h="615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3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색상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추적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(Color Tracking)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RGB/HSV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이해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특정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색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인식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및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추적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초록색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물체를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추적하고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박스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그리기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770054"/>
                  </a:ext>
                </a:extLst>
              </a:tr>
              <a:tr h="615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4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모양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인식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(Shape Detection)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원,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직사각형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선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감지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딥러닝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없이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간단한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형태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인식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altLang="ko-KR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ko-KR" alt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 정독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동전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크기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감지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카드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가장자리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인식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283325"/>
                  </a:ext>
                </a:extLst>
              </a:tr>
              <a:tr h="615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5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얼굴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탐지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내장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Haar Cascade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사용법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실시간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얼굴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위치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표시</a:t>
                      </a:r>
                      <a:endParaRPr lang="en-US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1000"/>
                        </a:spcAft>
                        <a:buFontTx/>
                        <a:buChar char="-"/>
                      </a:pP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카메라로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서로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얼굴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감지하기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06860"/>
                  </a:ext>
                </a:extLst>
              </a:tr>
              <a:tr h="615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6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딥러닝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활용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OpenMV의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Tiny ML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기능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소개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예제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CNN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모델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활용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손글씨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숫자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분류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테스트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713392"/>
                  </a:ext>
                </a:extLst>
              </a:tr>
              <a:tr h="790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KoPub돋움체 Medium" panose="02020603020101020101"/>
                        </a:rPr>
                        <a:t>7</a:t>
                      </a:r>
                      <a:r>
                        <a:rPr lang="ko-KR" altLang="en-US" sz="1200" dirty="0">
                          <a:latin typeface="+mn-ea"/>
                          <a:ea typeface="KoPub돋움체 Medium" panose="02020603020101020101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외부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장치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제어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GPIO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입출력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서보모터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버튼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I2C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센서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연동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기본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버튼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누르면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LED +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카메라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작동</a:t>
                      </a:r>
                      <a:b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서보모터로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얼굴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방향</a:t>
                      </a:r>
                      <a:r>
                        <a:rPr lang="en-US" sz="1200" b="0" dirty="0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+mn-ea"/>
                          <a:ea typeface="KoPub돋움체 Medium" panose="02020603020101020101"/>
                          <a:cs typeface="Times New Roman" panose="02020603050405020304" pitchFamily="18" charset="0"/>
                        </a:rPr>
                        <a:t>추적</a:t>
                      </a:r>
                      <a:endParaRPr lang="ko-KR" sz="1200" b="0" dirty="0">
                        <a:effectLst/>
                        <a:latin typeface="+mn-ea"/>
                        <a:ea typeface="KoPub돋움체 Medium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70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71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제품, 스크린샷, 전자 공학이(가) 표시된 사진">
            <a:extLst>
              <a:ext uri="{FF2B5EF4-FFF2-40B4-BE49-F238E27FC236}">
                <a16:creationId xmlns:a16="http://schemas.microsoft.com/office/drawing/2014/main" id="{39E7C917-2498-C069-87E1-DA88BE06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855406"/>
            <a:ext cx="8458199" cy="5501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D6E10-6C2E-36EA-2989-AE02FB9D04E6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5" name="Rt71">
            <a:extLst>
              <a:ext uri="{FF2B5EF4-FFF2-40B4-BE49-F238E27FC236}">
                <a16:creationId xmlns:a16="http://schemas.microsoft.com/office/drawing/2014/main" id="{66CC2765-BC25-79A0-E042-5E62A7E95A58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OpenMV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Cam RT1062 </a:t>
            </a:r>
            <a:r>
              <a:rPr lang="ko-KR" altLang="en-US" sz="24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ko-KR" altLang="en-US" sz="2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33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3A0A523-A27F-79F7-8C94-E155809C4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83670"/>
              </p:ext>
            </p:extLst>
          </p:nvPr>
        </p:nvGraphicFramePr>
        <p:xfrm>
          <a:off x="502368" y="778491"/>
          <a:ext cx="8344000" cy="553979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43522">
                  <a:extLst>
                    <a:ext uri="{9D8B030D-6E8A-4147-A177-3AD203B41FA5}">
                      <a16:colId xmlns:a16="http://schemas.microsoft.com/office/drawing/2014/main" val="2537614664"/>
                    </a:ext>
                  </a:extLst>
                </a:gridCol>
                <a:gridCol w="3517133">
                  <a:extLst>
                    <a:ext uri="{9D8B030D-6E8A-4147-A177-3AD203B41FA5}">
                      <a16:colId xmlns:a16="http://schemas.microsoft.com/office/drawing/2014/main" val="4277153978"/>
                    </a:ext>
                  </a:extLst>
                </a:gridCol>
                <a:gridCol w="3183345">
                  <a:extLst>
                    <a:ext uri="{9D8B030D-6E8A-4147-A177-3AD203B41FA5}">
                      <a16:colId xmlns:a16="http://schemas.microsoft.com/office/drawing/2014/main" val="3831808749"/>
                    </a:ext>
                  </a:extLst>
                </a:gridCol>
              </a:tblGrid>
              <a:tr h="61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a typeface="배달의민족 주아" panose="02020603020101020101" pitchFamily="18" charset="-127"/>
                        </a:rPr>
                        <a:t>lens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758674"/>
                  </a:ext>
                </a:extLst>
              </a:tr>
              <a:tr h="556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Ultra Wide Angle Lens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기본으로 적용되는 렌즈는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70°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Ultra Wide Angle Lens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100° </a:t>
                      </a:r>
                      <a:r>
                        <a:rPr lang="ko-KR" altLang="en-US" sz="1200" dirty="0"/>
                        <a:t>제공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>
                          <a:hlinkClick r:id="rId2"/>
                        </a:rPr>
                        <a:t>Ultra Wide Angle Lens – </a:t>
                      </a:r>
                      <a:r>
                        <a:rPr lang="en-US" altLang="ko-KR" sz="1200" dirty="0" err="1">
                          <a:hlinkClick r:id="rId2"/>
                        </a:rPr>
                        <a:t>OpenMV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dirty="0"/>
                        <a:t>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755974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 Lens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기존 렌즈는 </a:t>
                      </a:r>
                      <a:r>
                        <a:rPr lang="en-US" altLang="ko-KR" sz="1200" dirty="0"/>
                        <a:t>650nm </a:t>
                      </a:r>
                      <a:r>
                        <a:rPr lang="ko-KR" altLang="en-US" sz="1200" dirty="0"/>
                        <a:t>적외선 차단 필터가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 있어서 </a:t>
                      </a:r>
                      <a:r>
                        <a:rPr lang="en-US" altLang="ko-KR" sz="1200" dirty="0"/>
                        <a:t>IR </a:t>
                      </a:r>
                      <a:r>
                        <a:rPr lang="ko-KR" altLang="en-US" sz="1200" dirty="0"/>
                        <a:t>차단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IR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lens</a:t>
                      </a:r>
                      <a:r>
                        <a:rPr lang="ko-KR" altLang="en-US" sz="1200" dirty="0"/>
                        <a:t>는 빛을 걸러내지 않고 그대로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감지 가능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>
                          <a:hlinkClick r:id="rId3"/>
                        </a:rPr>
                        <a:t>IR Lens – </a:t>
                      </a:r>
                      <a:r>
                        <a:rPr lang="en-US" altLang="ko-KR" sz="1200" dirty="0" err="1">
                          <a:hlinkClick r:id="rId3"/>
                        </a:rPr>
                        <a:t>OpenMV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9681"/>
                  </a:ext>
                </a:extLst>
              </a:tr>
              <a:tr h="1045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Telephoto Lens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기본으로 적용되는 렌즈는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70°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Telephoto Lens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20° </a:t>
                      </a:r>
                      <a:r>
                        <a:rPr lang="ko-KR" altLang="en-US" sz="1200" dirty="0"/>
                        <a:t>제공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약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배 확대 가능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>
                          <a:hlinkClick r:id="rId4"/>
                        </a:rPr>
                        <a:t>Telephoto Lens – </a:t>
                      </a:r>
                      <a:r>
                        <a:rPr lang="en-US" altLang="ko-KR" sz="1200" dirty="0" err="1">
                          <a:hlinkClick r:id="rId4"/>
                        </a:rPr>
                        <a:t>OpenMV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758737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 Telephoto Lens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기본으로 적용되는 렌즈는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70°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superTelephoto</a:t>
                      </a:r>
                      <a:r>
                        <a:rPr lang="en-US" altLang="ko-KR" sz="1200" dirty="0"/>
                        <a:t> Lens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10° </a:t>
                      </a:r>
                      <a:r>
                        <a:rPr lang="ko-KR" altLang="en-US" sz="1200" dirty="0"/>
                        <a:t>제공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약 </a:t>
                      </a:r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배 확대 가능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>
                          <a:hlinkClick r:id="rId5"/>
                        </a:rPr>
                        <a:t>Super Telephoto Lens – </a:t>
                      </a:r>
                      <a:r>
                        <a:rPr lang="en-US" altLang="ko-KR" sz="1200" dirty="0" err="1">
                          <a:hlinkClick r:id="rId5"/>
                        </a:rPr>
                        <a:t>OpenMV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79079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7C95192-F88D-5AA8-76F4-AE41C218F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511" y="1478443"/>
            <a:ext cx="3037788" cy="888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DD5E1B-1E4C-8B42-A0EB-010DF7439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512" y="2629061"/>
            <a:ext cx="3037787" cy="984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3AC842-D612-C9BA-3802-AEC2093CE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348" y="5016091"/>
            <a:ext cx="2546049" cy="12003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E7EB6F-FFE7-DE38-EA87-600ED136A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3870" y="3929957"/>
            <a:ext cx="2715004" cy="984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D17EF6-288A-3686-E345-41CE3508A621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2" name="Rt71">
            <a:extLst>
              <a:ext uri="{FF2B5EF4-FFF2-40B4-BE49-F238E27FC236}">
                <a16:creationId xmlns:a16="http://schemas.microsoft.com/office/drawing/2014/main" id="{BF5D25A8-E3A8-44CB-4FF3-962BADC95173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OpenMV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lens</a:t>
            </a:r>
            <a:endParaRPr lang="ko-KR" altLang="en-US" sz="2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21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t71">
            <a:extLst>
              <a:ext uri="{FF2B5EF4-FFF2-40B4-BE49-F238E27FC236}">
                <a16:creationId xmlns:a16="http://schemas.microsoft.com/office/drawing/2014/main" id="{9F752774-E78C-A4A8-F48C-E76E7A259B25}"/>
              </a:ext>
            </a:extLst>
          </p:cNvPr>
          <p:cNvSpPr txBox="1"/>
          <p:nvPr/>
        </p:nvSpPr>
        <p:spPr>
          <a:xfrm>
            <a:off x="1158088" y="100070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 리포트 수행 위한 참고 </a:t>
            </a:r>
            <a:r>
              <a:rPr lang="ko-KR" altLang="en-US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싸이트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C6995-9612-B0F0-2867-AFB38B5F027D}"/>
              </a:ext>
            </a:extLst>
          </p:cNvPr>
          <p:cNvSpPr txBox="1"/>
          <p:nvPr/>
        </p:nvSpPr>
        <p:spPr>
          <a:xfrm>
            <a:off x="571146" y="85894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E5EEA-033F-531A-861E-4CA50309B359}"/>
              </a:ext>
            </a:extLst>
          </p:cNvPr>
          <p:cNvSpPr txBox="1"/>
          <p:nvPr/>
        </p:nvSpPr>
        <p:spPr>
          <a:xfrm>
            <a:off x="182880" y="1029903"/>
            <a:ext cx="8200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1. [</a:t>
            </a:r>
            <a:r>
              <a:rPr lang="en-US" altLang="ko-KR" dirty="0" err="1">
                <a:hlinkClick r:id="rId2"/>
              </a:rPr>
              <a:t>OpenMV</a:t>
            </a:r>
            <a:r>
              <a:rPr lang="en-US" altLang="ko-KR" dirty="0">
                <a:hlinkClick r:id="rId2"/>
              </a:rPr>
              <a:t> #0] </a:t>
            </a:r>
            <a:r>
              <a:rPr lang="en-US" altLang="ko-KR" dirty="0" err="1">
                <a:hlinkClick r:id="rId2"/>
              </a:rPr>
              <a:t>OpenMV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>
                <a:hlinkClick r:id="rId2"/>
              </a:rPr>
              <a:t>소개</a:t>
            </a:r>
            <a:r>
              <a:rPr lang="en-US" altLang="ko-KR" dirty="0">
                <a:hlinkClick r:id="rId2"/>
              </a:rPr>
              <a:t>(</a:t>
            </a:r>
            <a:r>
              <a:rPr lang="ko-KR" altLang="en-US" dirty="0">
                <a:hlinkClick r:id="rId2"/>
              </a:rPr>
              <a:t>구성품 소개 </a:t>
            </a:r>
            <a:r>
              <a:rPr lang="en-US" altLang="ko-KR" dirty="0">
                <a:hlinkClick r:id="rId2"/>
              </a:rPr>
              <a:t>&amp; IDE </a:t>
            </a:r>
            <a:r>
              <a:rPr lang="ko-KR" altLang="en-US" dirty="0">
                <a:hlinkClick r:id="rId2"/>
              </a:rPr>
              <a:t>설치</a:t>
            </a:r>
            <a:r>
              <a:rPr lang="en-US" altLang="ko-KR" dirty="0">
                <a:hlinkClick r:id="rId2"/>
              </a:rPr>
              <a:t>) : </a:t>
            </a:r>
            <a:r>
              <a:rPr lang="ko-KR" altLang="en-US" dirty="0">
                <a:hlinkClick r:id="rId2"/>
              </a:rPr>
              <a:t>네이버 블로그</a:t>
            </a:r>
            <a:br>
              <a:rPr lang="en-US" altLang="ko-KR" dirty="0"/>
            </a:br>
            <a:r>
              <a:rPr lang="en-US" altLang="ko-KR" dirty="0"/>
              <a:t>   -. OpenCV, </a:t>
            </a:r>
            <a:r>
              <a:rPr lang="en-US" altLang="ko-KR" dirty="0" err="1">
                <a:hlinkClick r:id="rId2"/>
              </a:rPr>
              <a:t>OpenMV</a:t>
            </a:r>
            <a:r>
              <a:rPr lang="en-US" altLang="ko-KR" dirty="0"/>
              <a:t> </a:t>
            </a:r>
            <a:r>
              <a:rPr lang="ko-KR" altLang="en-US" dirty="0"/>
              <a:t>차이점 </a:t>
            </a:r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en-US" altLang="ko-KR" b="1" dirty="0" err="1"/>
              <a:t>OpenMV</a:t>
            </a:r>
            <a:r>
              <a:rPr lang="en-US" altLang="ko-KR" b="1" dirty="0"/>
              <a:t> Cam RT1062, </a:t>
            </a:r>
            <a:r>
              <a:rPr lang="ko-KR" altLang="en-US" b="1" dirty="0"/>
              <a:t>하드웨어 구성 및 </a:t>
            </a:r>
            <a:r>
              <a:rPr lang="en-US" altLang="ko-KR" b="1" dirty="0"/>
              <a:t>PIN </a:t>
            </a:r>
            <a:r>
              <a:rPr lang="ko-KR" altLang="en-US" b="1" dirty="0"/>
              <a:t>정의</a:t>
            </a:r>
            <a:endParaRPr lang="en-US" altLang="ko-KR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3. USB</a:t>
            </a:r>
            <a:r>
              <a:rPr lang="ko-KR" altLang="en-US" b="1" dirty="0"/>
              <a:t>  연결 및 설치 </a:t>
            </a:r>
            <a:endParaRPr lang="en-US" altLang="ko-KR" b="1" dirty="0"/>
          </a:p>
          <a:p>
            <a:r>
              <a:rPr lang="en-US" altLang="ko-KR" dirty="0">
                <a:hlinkClick r:id="rId2"/>
              </a:rPr>
              <a:t>  -. [</a:t>
            </a:r>
            <a:r>
              <a:rPr lang="en-US" altLang="ko-KR" dirty="0" err="1">
                <a:hlinkClick r:id="rId2"/>
              </a:rPr>
              <a:t>OpenMV</a:t>
            </a:r>
            <a:r>
              <a:rPr lang="en-US" altLang="ko-KR" dirty="0">
                <a:hlinkClick r:id="rId2"/>
              </a:rPr>
              <a:t> #0] </a:t>
            </a:r>
            <a:r>
              <a:rPr lang="en-US" altLang="ko-KR" dirty="0" err="1">
                <a:hlinkClick r:id="rId2"/>
              </a:rPr>
              <a:t>OpenMV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>
                <a:hlinkClick r:id="rId2"/>
              </a:rPr>
              <a:t>소개</a:t>
            </a:r>
            <a:r>
              <a:rPr lang="en-US" altLang="ko-KR" dirty="0">
                <a:hlinkClick r:id="rId2"/>
              </a:rPr>
              <a:t>(</a:t>
            </a:r>
            <a:r>
              <a:rPr lang="ko-KR" altLang="en-US" dirty="0">
                <a:hlinkClick r:id="rId2"/>
              </a:rPr>
              <a:t>구성품 소개 </a:t>
            </a:r>
            <a:r>
              <a:rPr lang="en-US" altLang="ko-KR" dirty="0">
                <a:hlinkClick r:id="rId2"/>
              </a:rPr>
              <a:t>&amp; IDE </a:t>
            </a:r>
            <a:r>
              <a:rPr lang="ko-KR" altLang="en-US" dirty="0">
                <a:hlinkClick r:id="rId2"/>
              </a:rPr>
              <a:t>설치</a:t>
            </a:r>
            <a:r>
              <a:rPr lang="en-US" altLang="ko-KR" dirty="0">
                <a:hlinkClick r:id="rId2"/>
              </a:rPr>
              <a:t>) : </a:t>
            </a:r>
            <a:r>
              <a:rPr lang="ko-KR" altLang="en-US" dirty="0">
                <a:hlinkClick r:id="rId2"/>
              </a:rPr>
              <a:t>네이버 블로그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en-US" altLang="ko-KR" b="1" dirty="0" err="1"/>
              <a:t>MicroPython</a:t>
            </a:r>
            <a:r>
              <a:rPr lang="en-US" altLang="ko-KR" b="1" dirty="0"/>
              <a:t>  </a:t>
            </a:r>
          </a:p>
          <a:p>
            <a:r>
              <a:rPr lang="en-US" altLang="ko-KR" b="1" dirty="0"/>
              <a:t> -. </a:t>
            </a:r>
            <a:r>
              <a:rPr lang="en-US" altLang="ko-KR" b="1" dirty="0" err="1"/>
              <a:t>MicroPython</a:t>
            </a:r>
            <a:r>
              <a:rPr lang="en-US" altLang="ko-KR" b="1" dirty="0"/>
              <a:t> Vs Python </a:t>
            </a:r>
            <a:r>
              <a:rPr lang="ko-KR" altLang="en-US" b="1" dirty="0"/>
              <a:t>차이점 </a:t>
            </a:r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E648C3-EEBF-662C-45E8-4A94E8215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737538"/>
              </p:ext>
            </p:extLst>
          </p:nvPr>
        </p:nvGraphicFramePr>
        <p:xfrm>
          <a:off x="336261" y="3323122"/>
          <a:ext cx="8326476" cy="2862322"/>
        </p:xfrm>
        <a:graphic>
          <a:graphicData uri="http://schemas.openxmlformats.org/drawingml/2006/table">
            <a:tbl>
              <a:tblPr/>
              <a:tblGrid>
                <a:gridCol w="1694669">
                  <a:extLst>
                    <a:ext uri="{9D8B030D-6E8A-4147-A177-3AD203B41FA5}">
                      <a16:colId xmlns:a16="http://schemas.microsoft.com/office/drawing/2014/main" val="3525490233"/>
                    </a:ext>
                  </a:extLst>
                </a:gridCol>
                <a:gridCol w="2916455">
                  <a:extLst>
                    <a:ext uri="{9D8B030D-6E8A-4147-A177-3AD203B41FA5}">
                      <a16:colId xmlns:a16="http://schemas.microsoft.com/office/drawing/2014/main" val="150587613"/>
                    </a:ext>
                  </a:extLst>
                </a:gridCol>
                <a:gridCol w="3715352">
                  <a:extLst>
                    <a:ext uri="{9D8B030D-6E8A-4147-A177-3AD203B41FA5}">
                      <a16:colId xmlns:a16="http://schemas.microsoft.com/office/drawing/2014/main" val="3720105446"/>
                    </a:ext>
                  </a:extLst>
                </a:gridCol>
              </a:tblGrid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라이브러리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설명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주요 함수 예시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174186"/>
                  </a:ext>
                </a:extLst>
              </a:tr>
              <a:tr h="3432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sensor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카메라 영상 센서 제어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sensor.reset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sensor.snapshot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sensor.set_pixformat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29487"/>
                  </a:ext>
                </a:extLst>
              </a:tr>
              <a:tr h="3432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image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이미지 처리 및 분석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img.find_blobs(), img.draw_rectangle(), img.find_faces()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891491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lcd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LCD </a:t>
                      </a:r>
                      <a:r>
                        <a:rPr lang="ko-KR" altLang="en-US" sz="1200"/>
                        <a:t>디스플레이 제어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지원 모델 한정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lcd.init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lcd.display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img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116785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pyb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타이머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딜레이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하드웨어 제어 </a:t>
                      </a:r>
                      <a:r>
                        <a:rPr lang="en-US" altLang="ko-KR" sz="1200"/>
                        <a:t>(STM </a:t>
                      </a:r>
                      <a:r>
                        <a:rPr lang="ko-KR" altLang="en-US" sz="1200"/>
                        <a:t>기반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pyb.delay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pyb.LED</a:t>
                      </a:r>
                      <a:r>
                        <a:rPr lang="en-US" sz="1200" dirty="0"/>
                        <a:t>(1).on()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602553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machine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핀</a:t>
                      </a:r>
                      <a:r>
                        <a:rPr lang="en-US" altLang="ko-KR" sz="1200"/>
                        <a:t>, SPI, I2C </a:t>
                      </a:r>
                      <a:r>
                        <a:rPr lang="ko-KR" altLang="en-US" sz="1200"/>
                        <a:t>등 마이크로컨트롤러 기능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machine.Pin</a:t>
                      </a:r>
                      <a:r>
                        <a:rPr lang="en-US" sz="1200" dirty="0"/>
                        <a:t>(), I2C.readfrom()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481323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time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시간 측정 및 </a:t>
                      </a:r>
                      <a:r>
                        <a:rPr lang="en-US" altLang="ko-KR" sz="1200"/>
                        <a:t>FPS </a:t>
                      </a:r>
                      <a:r>
                        <a:rPr lang="ko-KR" altLang="en-US" sz="1200"/>
                        <a:t>계산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time.sleep_ms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clock.tick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679538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uos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/>
                        <a:t>파일 시스템 및 경로 제어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uos.listdir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uos.remove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045304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network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/>
                        <a:t>WiFi </a:t>
                      </a:r>
                      <a:r>
                        <a:rPr lang="ko-KR" altLang="en-US" sz="1200"/>
                        <a:t>사용 가능 모델용 </a:t>
                      </a:r>
                      <a:r>
                        <a:rPr lang="en-US" altLang="ko-KR" sz="1200"/>
                        <a:t>(ESP32 </a:t>
                      </a:r>
                      <a:r>
                        <a:rPr lang="ko-KR" altLang="en-US" sz="1200"/>
                        <a:t>등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network.WLAN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869488"/>
                  </a:ext>
                </a:extLst>
              </a:tr>
              <a:tr h="2719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rpc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/>
                        <a:t>외부 장치와 통신할 때 </a:t>
                      </a:r>
                      <a:r>
                        <a:rPr lang="en-US" altLang="ko-KR" sz="1200" dirty="0"/>
                        <a:t>(PC ↔ Cam)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rpc.rpc_usb_slave</a:t>
                      </a:r>
                      <a:r>
                        <a:rPr lang="en-US" sz="1200" dirty="0"/>
                        <a:t>(), </a:t>
                      </a:r>
                      <a:r>
                        <a:rPr lang="en-US" sz="1200" dirty="0" err="1"/>
                        <a:t>rpc.rpc_async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96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37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C4E3BF-6A33-4CCC-39B2-A239CDB13AE3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Rt71">
            <a:extLst>
              <a:ext uri="{FF2B5EF4-FFF2-40B4-BE49-F238E27FC236}">
                <a16:creationId xmlns:a16="http://schemas.microsoft.com/office/drawing/2014/main" id="{81E23F39-B6C4-B547-A532-36963151DFC3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OpenMV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DE221-D4DE-25EA-9180-50C506E262C7}"/>
              </a:ext>
            </a:extLst>
          </p:cNvPr>
          <p:cNvSpPr txBox="1"/>
          <p:nvPr/>
        </p:nvSpPr>
        <p:spPr>
          <a:xfrm>
            <a:off x="430305" y="860610"/>
            <a:ext cx="337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2" action="ppaction://hlinkfile"/>
              </a:rPr>
              <a:t>함수정의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74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ED0C7-569F-F2F8-D109-0D483C896768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Rt71">
            <a:extLst>
              <a:ext uri="{FF2B5EF4-FFF2-40B4-BE49-F238E27FC236}">
                <a16:creationId xmlns:a16="http://schemas.microsoft.com/office/drawing/2014/main" id="{9221B7A2-C5CC-CEEF-4814-5356C46E53BB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sensor.set_pixformat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sensor.XXXX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FE2F766-5BB9-778A-71B8-3EE62DC75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104490"/>
              </p:ext>
            </p:extLst>
          </p:nvPr>
        </p:nvGraphicFramePr>
        <p:xfrm>
          <a:off x="355600" y="705394"/>
          <a:ext cx="8474892" cy="597592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38882">
                  <a:extLst>
                    <a:ext uri="{9D8B030D-6E8A-4147-A177-3AD203B41FA5}">
                      <a16:colId xmlns:a16="http://schemas.microsoft.com/office/drawing/2014/main" val="340871981"/>
                    </a:ext>
                  </a:extLst>
                </a:gridCol>
                <a:gridCol w="3152665">
                  <a:extLst>
                    <a:ext uri="{9D8B030D-6E8A-4147-A177-3AD203B41FA5}">
                      <a16:colId xmlns:a16="http://schemas.microsoft.com/office/drawing/2014/main" val="2016369953"/>
                    </a:ext>
                  </a:extLst>
                </a:gridCol>
                <a:gridCol w="3183345">
                  <a:extLst>
                    <a:ext uri="{9D8B030D-6E8A-4147-A177-3AD203B41FA5}">
                      <a16:colId xmlns:a16="http://schemas.microsoft.com/office/drawing/2014/main" val="1527588936"/>
                    </a:ext>
                  </a:extLst>
                </a:gridCol>
              </a:tblGrid>
              <a:tr h="61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sensor.set_pixformat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120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sensor.XXXX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450195"/>
                  </a:ext>
                </a:extLst>
              </a:tr>
              <a:tr h="126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sensor.RGB565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r>
                        <a:rPr lang="ko-KR" altLang="en-US" sz="1200" dirty="0"/>
                        <a:t>비트 컬러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일반적인 컬러 영상 처리용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빨강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비트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초록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비트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파랑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비트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889640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sensor.GRAYSCALE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비트 흑백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메모리 적고 빠르며 객체 추적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엣지</a:t>
                      </a:r>
                      <a:r>
                        <a:rPr lang="ko-KR" altLang="en-US" sz="1200" dirty="0"/>
                        <a:t> 탐지 등에 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061187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sensor.YUV422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hlinkClick r:id="rId2" action="ppaction://hlinkfile"/>
                        </a:rPr>
                        <a:t>코드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원시 센서 출력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 err="1"/>
                        <a:t>색보정</a:t>
                      </a:r>
                      <a:r>
                        <a:rPr lang="ko-KR" altLang="en-US" sz="1200" dirty="0"/>
                        <a:t> 전 단계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일반적으로 사용되지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466395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sensor.JPEG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hlinkClick r:id="rId3" action="ppaction://hlinkfile"/>
                        </a:rPr>
                        <a:t>코드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JPEG </a:t>
                      </a:r>
                      <a:r>
                        <a:rPr lang="ko-KR" altLang="en-US" sz="1200" dirty="0"/>
                        <a:t>압축 포맷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전송 또는 저장용으로 사용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영상처리는 불가능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(SD</a:t>
                      </a:r>
                      <a:r>
                        <a:rPr lang="ko-KR" altLang="en-US" sz="1200" dirty="0"/>
                        <a:t> 카드 필요</a:t>
                      </a:r>
                      <a:r>
                        <a:rPr lang="en-US" altLang="ko-KR" sz="1200" dirty="0"/>
                        <a:t>!!)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0171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2DE9C49-3A31-9E86-1824-8D8F4CCA1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53" y="1342103"/>
            <a:ext cx="3187338" cy="1246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77BFE6-7362-61AB-1744-3E60F2428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154" y="2599509"/>
            <a:ext cx="3187338" cy="13846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82449C-29CB-A850-7B2D-244FE6156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54" y="3984171"/>
            <a:ext cx="3187338" cy="1384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932EF1-1407-BF94-39C6-FFD6F668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52" y="5318703"/>
            <a:ext cx="3187339" cy="13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9B1DE-6BAF-6BFE-6427-301DE51B48CC}"/>
              </a:ext>
            </a:extLst>
          </p:cNvPr>
          <p:cNvSpPr txBox="1"/>
          <p:nvPr/>
        </p:nvSpPr>
        <p:spPr>
          <a:xfrm>
            <a:off x="571146" y="76929"/>
            <a:ext cx="4167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 latinLnBrk="0">
              <a:spcBef>
                <a:spcPts val="800"/>
              </a:spcBef>
              <a:defRPr sz="3200"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</a:defRPr>
            </a:lvl1pPr>
          </a:lstStyle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Rt71">
            <a:extLst>
              <a:ext uri="{FF2B5EF4-FFF2-40B4-BE49-F238E27FC236}">
                <a16:creationId xmlns:a16="http://schemas.microsoft.com/office/drawing/2014/main" id="{A85A70E3-9FC3-38AA-B4A9-75133FAE2BE6}"/>
              </a:ext>
            </a:extLst>
          </p:cNvPr>
          <p:cNvSpPr txBox="1"/>
          <p:nvPr/>
        </p:nvSpPr>
        <p:spPr>
          <a:xfrm>
            <a:off x="1158088" y="91105"/>
            <a:ext cx="74147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ko-KR" altLang="en-US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2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sensor_framesize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(XXXX)</a:t>
            </a:r>
            <a:endParaRPr lang="ko-KR" altLang="en-US" sz="2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26465D-B204-A584-2A91-33DC1A223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31773"/>
              </p:ext>
            </p:extLst>
          </p:nvPr>
        </p:nvGraphicFramePr>
        <p:xfrm>
          <a:off x="234226" y="685800"/>
          <a:ext cx="8675548" cy="57979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56183">
                  <a:extLst>
                    <a:ext uri="{9D8B030D-6E8A-4147-A177-3AD203B41FA5}">
                      <a16:colId xmlns:a16="http://schemas.microsoft.com/office/drawing/2014/main" val="1006068363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1980625914"/>
                    </a:ext>
                  </a:extLst>
                </a:gridCol>
                <a:gridCol w="4061012">
                  <a:extLst>
                    <a:ext uri="{9D8B030D-6E8A-4147-A177-3AD203B41FA5}">
                      <a16:colId xmlns:a16="http://schemas.microsoft.com/office/drawing/2014/main" val="3898831092"/>
                    </a:ext>
                  </a:extLst>
                </a:gridCol>
              </a:tblGrid>
              <a:tr h="599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+mj-ea"/>
                          <a:ea typeface="+mj-ea"/>
                        </a:rPr>
                        <a:t>Sensor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+mj-ea"/>
                          <a:ea typeface="+mj-ea"/>
                        </a:rPr>
                        <a:t>_</a:t>
                      </a:r>
                      <a:r>
                        <a:rPr lang="en-US" altLang="ko-KR" sz="120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+mj-ea"/>
                          <a:ea typeface="+mj-ea"/>
                        </a:rPr>
                        <a:t>framesize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+mj-ea"/>
                          <a:ea typeface="+mj-ea"/>
                        </a:rPr>
                        <a:t>(XXXX)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61653"/>
                  </a:ext>
                </a:extLst>
              </a:tr>
              <a:tr h="1229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sensor.QVGA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기본값으로 많이 사용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영상 품질과 처리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속도의 균형이 좋음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(Max = 1600 X 1200)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(Min = 128 X 160)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181448"/>
                  </a:ext>
                </a:extLst>
              </a:tr>
              <a:tr h="1322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sensor.B64*32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64 * 32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픽셀의 저해상도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64 * 64 =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정사각형의 저해상도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128 * 64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가로긴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저해상도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622305"/>
                  </a:ext>
                </a:extLst>
              </a:tr>
              <a:tr h="1322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sensor.BOSON320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FLIR BOSON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열화상 카메라용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화질 좋지 않음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859841"/>
                  </a:ext>
                </a:extLst>
              </a:tr>
              <a:tr h="1322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sensor.CIF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영상 해상도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CIF ( 352 * 288 )</a:t>
                      </a:r>
                    </a:p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저중간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해상도 영상처리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디버깅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ROI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기반 분석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62593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65037BF-B02D-B050-1F6B-ACD3A8C5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471" y="5283424"/>
            <a:ext cx="2892783" cy="1177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D2A3F7-D745-F42D-1EF7-A01A770A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1" y="2499452"/>
            <a:ext cx="2892783" cy="1279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6D0753-866A-14F0-B6D1-E833FE56A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471" y="3905734"/>
            <a:ext cx="2892783" cy="11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CC65F37-B000-26ED-C62C-2B81E3B8D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748256"/>
              </p:ext>
            </p:extLst>
          </p:nvPr>
        </p:nvGraphicFramePr>
        <p:xfrm>
          <a:off x="451669" y="741619"/>
          <a:ext cx="8344000" cy="525297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07990">
                  <a:extLst>
                    <a:ext uri="{9D8B030D-6E8A-4147-A177-3AD203B41FA5}">
                      <a16:colId xmlns:a16="http://schemas.microsoft.com/office/drawing/2014/main" val="3614453882"/>
                    </a:ext>
                  </a:extLst>
                </a:gridCol>
                <a:gridCol w="3152665">
                  <a:extLst>
                    <a:ext uri="{9D8B030D-6E8A-4147-A177-3AD203B41FA5}">
                      <a16:colId xmlns:a16="http://schemas.microsoft.com/office/drawing/2014/main" val="436694059"/>
                    </a:ext>
                  </a:extLst>
                </a:gridCol>
                <a:gridCol w="3183345">
                  <a:extLst>
                    <a:ext uri="{9D8B030D-6E8A-4147-A177-3AD203B41FA5}">
                      <a16:colId xmlns:a16="http://schemas.microsoft.com/office/drawing/2014/main" val="3068034816"/>
                    </a:ext>
                  </a:extLst>
                </a:gridCol>
              </a:tblGrid>
              <a:tr h="61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857623"/>
                  </a:ext>
                </a:extLst>
              </a:tr>
              <a:tr h="55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Img.draw_rectangle,string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 err="1"/>
                        <a:t>img.find_blobs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>
                          <a:hlinkClick r:id="rId2" action="ppaction://hlinkfile"/>
                        </a:rPr>
                        <a:t>코드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Blobs</a:t>
                      </a:r>
                      <a:r>
                        <a:rPr lang="ko-KR" altLang="en-US" sz="1200" dirty="0"/>
                        <a:t>로 물체의 색상을 인지하고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dirty="0" err="1"/>
                        <a:t>rectangle,string</a:t>
                      </a:r>
                      <a:r>
                        <a:rPr lang="ko-KR" altLang="en-US" sz="1200" dirty="0"/>
                        <a:t>으로 </a:t>
                      </a:r>
                      <a:r>
                        <a:rPr lang="ko-KR" altLang="en-US" sz="1200" dirty="0" err="1"/>
                        <a:t>네모칸과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green</a:t>
                      </a:r>
                      <a:r>
                        <a:rPr lang="ko-KR" altLang="en-US" sz="1200" dirty="0"/>
                        <a:t>이라는 단어를 작성 할 수 있다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962620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Img.set_pixel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>
                          <a:hlinkClick r:id="rId3" action="ppaction://hlinkfile"/>
                        </a:rPr>
                        <a:t>코드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특정자표에</a:t>
                      </a:r>
                      <a:r>
                        <a:rPr lang="ko-KR" altLang="en-US" sz="1200" dirty="0"/>
                        <a:t> 픽셀 설정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십가가모양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주의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!!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draw_cross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()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함수에서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color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인자는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rgb565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정수값이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아니라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(R, G, B)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튜플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형식이어야 합니다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.}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58440"/>
                  </a:ext>
                </a:extLst>
              </a:tr>
              <a:tr h="901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  <a:cs typeface="+mn-cs"/>
                        </a:rPr>
                        <a:t>Img.get_statistics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  <a:cs typeface="+mn-cs"/>
                          <a:hlinkClick r:id="rId4" action="ppaction://hlinkfile"/>
                        </a:rPr>
                        <a:t>코드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j-ea"/>
                        <a:cs typeface="+mn-cs"/>
                      </a:endParaRP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이미지 평균 색상</a:t>
                      </a:r>
                      <a:r>
                        <a:rPr lang="en-US" altLang="ko-KR" sz="1200" dirty="0"/>
                        <a:t>(LAB) </a:t>
                      </a:r>
                      <a:r>
                        <a:rPr lang="ko-KR" altLang="en-US" sz="1200" dirty="0"/>
                        <a:t>분석</a:t>
                      </a:r>
                      <a:br>
                        <a:rPr lang="en-US" altLang="ko-KR" sz="1200" dirty="0"/>
                      </a:b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998656"/>
                  </a:ext>
                </a:extLst>
              </a:tr>
              <a:tr h="1363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 Telephoto Lens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기본으로 적용되는 렌즈는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70°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superTelephoto</a:t>
                      </a:r>
                      <a:r>
                        <a:rPr lang="en-US" altLang="ko-KR" sz="1200" dirty="0"/>
                        <a:t> Lens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ko-KR" altLang="en-US" sz="1200" dirty="0" err="1"/>
                        <a:t>시야각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10° </a:t>
                      </a:r>
                      <a:r>
                        <a:rPr lang="ko-KR" altLang="en-US" sz="1200" dirty="0"/>
                        <a:t>제공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약 </a:t>
                      </a:r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배 확대 가능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>
                          <a:hlinkClick r:id="rId5"/>
                        </a:rPr>
                        <a:t>Super Telephoto Lens – </a:t>
                      </a:r>
                      <a:r>
                        <a:rPr lang="en-US" altLang="ko-KR" sz="1200" dirty="0" err="1">
                          <a:hlinkClick r:id="rId5"/>
                        </a:rPr>
                        <a:t>OpenMV</a:t>
                      </a:r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72979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348E25B-07CD-380D-7FAD-FA0C7C59C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110" y="1448435"/>
            <a:ext cx="3980221" cy="8596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A759AC-7259-5EC2-8E29-18762DA5B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17" y="2562553"/>
            <a:ext cx="2896214" cy="1066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D7F5AD-24D0-4A06-D0DE-BEE8EEDA3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117" y="3783857"/>
            <a:ext cx="2896214" cy="7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13408</TotalTime>
  <Words>1411</Words>
  <Application>Microsoft Office PowerPoint</Application>
  <PresentationFormat>화면 슬라이드 쇼(4:3)</PresentationFormat>
  <Paragraphs>302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KoPub돋움체 Bold</vt:lpstr>
      <vt:lpstr>KoPub돋움체 Medium</vt:lpstr>
      <vt:lpstr>맑은 고딕</vt:lpstr>
      <vt:lpstr>배달의민족 도현</vt:lpstr>
      <vt:lpstr>배달의민족 주아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뉴먼트</dc:creator>
  <cp:lastModifiedBy>영민 이</cp:lastModifiedBy>
  <cp:revision>1319</cp:revision>
  <cp:lastPrinted>2023-02-12T04:44:10Z</cp:lastPrinted>
  <dcterms:created xsi:type="dcterms:W3CDTF">2020-12-08T08:30:16Z</dcterms:created>
  <dcterms:modified xsi:type="dcterms:W3CDTF">2025-07-30T15:21:39Z</dcterms:modified>
</cp:coreProperties>
</file>